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-15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9E7FDF-A0A4-42A8-8A7B-8D91479C5DA1}" type="doc">
      <dgm:prSet loTypeId="urn:microsoft.com/office/officeart/2005/8/layout/hierarchy2" loCatId="hierarchy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84EE53D-34C4-4BCD-9485-0904FD7A620C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ПРИ-</a:t>
          </a:r>
          <a:endParaRPr lang="ru-RU" b="1" dirty="0">
            <a:solidFill>
              <a:srgbClr val="FF0000"/>
            </a:solidFill>
          </a:endParaRPr>
        </a:p>
      </dgm:t>
    </dgm:pt>
    <dgm:pt modelId="{2EBA0580-1695-4AFE-9E12-053F4D9B9249}" type="parTrans" cxnId="{6912ED50-F9FF-4C32-8A2D-D50FCF46AB78}">
      <dgm:prSet/>
      <dgm:spPr/>
      <dgm:t>
        <a:bodyPr/>
        <a:lstStyle/>
        <a:p>
          <a:endParaRPr lang="ru-RU"/>
        </a:p>
      </dgm:t>
    </dgm:pt>
    <dgm:pt modelId="{8AB9BB50-DFBA-46C5-9E7A-73F4F001BCF5}" type="sibTrans" cxnId="{6912ED50-F9FF-4C32-8A2D-D50FCF46AB78}">
      <dgm:prSet/>
      <dgm:spPr/>
      <dgm:t>
        <a:bodyPr/>
        <a:lstStyle/>
        <a:p>
          <a:endParaRPr lang="ru-RU"/>
        </a:p>
      </dgm:t>
    </dgm:pt>
    <dgm:pt modelId="{165C9442-F86C-4B96-A1F6-9A7566E22D5B}">
      <dgm:prSet phldrT="[Текст]"/>
      <dgm:spPr/>
      <dgm:t>
        <a:bodyPr/>
        <a:lstStyle/>
        <a:p>
          <a:r>
            <a:rPr lang="ru-RU" b="1" dirty="0" smtClean="0">
              <a:solidFill>
                <a:srgbClr val="7030A0"/>
              </a:solidFill>
            </a:rPr>
            <a:t>неполнота действия</a:t>
          </a:r>
          <a:endParaRPr lang="ru-RU" dirty="0">
            <a:solidFill>
              <a:srgbClr val="7030A0"/>
            </a:solidFill>
          </a:endParaRPr>
        </a:p>
      </dgm:t>
    </dgm:pt>
    <dgm:pt modelId="{6775407C-CEA1-423D-9E19-8161A823F820}" type="parTrans" cxnId="{25AAE58E-A4A7-43FC-A669-4392E177CE9B}">
      <dgm:prSet/>
      <dgm:spPr/>
      <dgm:t>
        <a:bodyPr/>
        <a:lstStyle/>
        <a:p>
          <a:endParaRPr lang="ru-RU"/>
        </a:p>
      </dgm:t>
    </dgm:pt>
    <dgm:pt modelId="{BDA3802B-881F-4A60-B0DA-4D02D3C8782D}" type="sibTrans" cxnId="{25AAE58E-A4A7-43FC-A669-4392E177CE9B}">
      <dgm:prSet/>
      <dgm:spPr/>
      <dgm:t>
        <a:bodyPr/>
        <a:lstStyle/>
        <a:p>
          <a:endParaRPr lang="ru-RU"/>
        </a:p>
      </dgm:t>
    </dgm:pt>
    <dgm:pt modelId="{1F466141-F082-4429-8B83-81BFA601B71C}">
      <dgm:prSet phldrT="[Текст]"/>
      <dgm:spPr/>
      <dgm:t>
        <a:bodyPr/>
        <a:lstStyle/>
        <a:p>
          <a:r>
            <a:rPr lang="ru-RU" dirty="0" smtClean="0"/>
            <a:t>присесть, приоткрыть.</a:t>
          </a:r>
          <a:endParaRPr lang="ru-RU" dirty="0"/>
        </a:p>
      </dgm:t>
    </dgm:pt>
    <dgm:pt modelId="{5057CF5A-D55B-4291-AFC0-3942D24DC03D}" type="parTrans" cxnId="{9012CD26-EB01-460D-BB3E-A37BB33AF40A}">
      <dgm:prSet/>
      <dgm:spPr/>
      <dgm:t>
        <a:bodyPr/>
        <a:lstStyle/>
        <a:p>
          <a:endParaRPr lang="ru-RU"/>
        </a:p>
      </dgm:t>
    </dgm:pt>
    <dgm:pt modelId="{25B975FC-963C-4757-9AA8-F6F2C49457E2}" type="sibTrans" cxnId="{9012CD26-EB01-460D-BB3E-A37BB33AF40A}">
      <dgm:prSet/>
      <dgm:spPr/>
      <dgm:t>
        <a:bodyPr/>
        <a:lstStyle/>
        <a:p>
          <a:endParaRPr lang="ru-RU"/>
        </a:p>
      </dgm:t>
    </dgm:pt>
    <dgm:pt modelId="{D6A314A8-ABBA-4A7B-815A-8BDC75F3184D}">
      <dgm:prSet phldrT="[Текст]"/>
      <dgm:spPr/>
      <dgm:t>
        <a:bodyPr/>
        <a:lstStyle/>
        <a:p>
          <a:r>
            <a:rPr lang="ru-RU" dirty="0" smtClean="0"/>
            <a:t>пришить, привинтить</a:t>
          </a:r>
          <a:endParaRPr lang="ru-RU" dirty="0"/>
        </a:p>
      </dgm:t>
    </dgm:pt>
    <dgm:pt modelId="{D5D29DA3-19D5-45DB-8A4E-65D814816992}" type="parTrans" cxnId="{269447B3-F878-46C3-83F8-E7A12E164FC5}">
      <dgm:prSet/>
      <dgm:spPr/>
      <dgm:t>
        <a:bodyPr/>
        <a:lstStyle/>
        <a:p>
          <a:endParaRPr lang="ru-RU"/>
        </a:p>
      </dgm:t>
    </dgm:pt>
    <dgm:pt modelId="{FEC417C2-8828-4A8B-96BF-A447CEC20EF3}" type="sibTrans" cxnId="{269447B3-F878-46C3-83F8-E7A12E164FC5}">
      <dgm:prSet/>
      <dgm:spPr/>
      <dgm:t>
        <a:bodyPr/>
        <a:lstStyle/>
        <a:p>
          <a:endParaRPr lang="ru-RU"/>
        </a:p>
      </dgm:t>
    </dgm:pt>
    <dgm:pt modelId="{8A4A3B9E-8755-4A56-A268-67FB525ABB9A}">
      <dgm:prSet phldrT="[Текст]"/>
      <dgm:spPr/>
      <dgm:t>
        <a:bodyPr/>
        <a:lstStyle/>
        <a:p>
          <a:r>
            <a:rPr lang="ru-RU" dirty="0" smtClean="0"/>
            <a:t>прибежать, прилететь</a:t>
          </a:r>
          <a:endParaRPr lang="ru-RU" dirty="0"/>
        </a:p>
      </dgm:t>
    </dgm:pt>
    <dgm:pt modelId="{4E4C4FCD-AE7D-4C7C-A00F-A087A272E7CD}" type="parTrans" cxnId="{69FFC869-5791-4AAD-870A-7072500B49ED}">
      <dgm:prSet/>
      <dgm:spPr/>
      <dgm:t>
        <a:bodyPr/>
        <a:lstStyle/>
        <a:p>
          <a:endParaRPr lang="ru-RU"/>
        </a:p>
      </dgm:t>
    </dgm:pt>
    <dgm:pt modelId="{DAA66853-2FAD-4FC8-A424-0A40D96743A6}" type="sibTrans" cxnId="{69FFC869-5791-4AAD-870A-7072500B49ED}">
      <dgm:prSet/>
      <dgm:spPr/>
      <dgm:t>
        <a:bodyPr/>
        <a:lstStyle/>
        <a:p>
          <a:endParaRPr lang="ru-RU"/>
        </a:p>
      </dgm:t>
    </dgm:pt>
    <dgm:pt modelId="{835187CC-1751-4CF9-8582-956A50721C0C}">
      <dgm:prSet phldrT="[Текст]"/>
      <dgm:spPr/>
      <dgm:t>
        <a:bodyPr/>
        <a:lstStyle/>
        <a:p>
          <a:r>
            <a:rPr lang="ru-RU" b="1" dirty="0" smtClean="0">
              <a:solidFill>
                <a:srgbClr val="7030A0"/>
              </a:solidFill>
            </a:rPr>
            <a:t>присоединение</a:t>
          </a:r>
          <a:endParaRPr lang="ru-RU" dirty="0">
            <a:solidFill>
              <a:srgbClr val="7030A0"/>
            </a:solidFill>
          </a:endParaRPr>
        </a:p>
      </dgm:t>
    </dgm:pt>
    <dgm:pt modelId="{87BF839B-972B-47C1-B093-FE68D3BD9947}" type="parTrans" cxnId="{287E84CC-DF9C-4A15-9723-4F0C34611586}">
      <dgm:prSet/>
      <dgm:spPr/>
      <dgm:t>
        <a:bodyPr/>
        <a:lstStyle/>
        <a:p>
          <a:endParaRPr lang="ru-RU"/>
        </a:p>
      </dgm:t>
    </dgm:pt>
    <dgm:pt modelId="{DB179EB3-51F8-49CB-9594-BE958DC9EA7C}" type="sibTrans" cxnId="{287E84CC-DF9C-4A15-9723-4F0C34611586}">
      <dgm:prSet/>
      <dgm:spPr/>
      <dgm:t>
        <a:bodyPr/>
        <a:lstStyle/>
        <a:p>
          <a:endParaRPr lang="ru-RU"/>
        </a:p>
      </dgm:t>
    </dgm:pt>
    <dgm:pt modelId="{6705C7DF-046B-4F1A-8D12-F721B84CD1EE}">
      <dgm:prSet/>
      <dgm:spPr/>
      <dgm:t>
        <a:bodyPr/>
        <a:lstStyle/>
        <a:p>
          <a:r>
            <a:rPr lang="ru-RU" dirty="0" smtClean="0"/>
            <a:t>Приморский, прибрежный</a:t>
          </a:r>
          <a:endParaRPr lang="ru-RU" dirty="0"/>
        </a:p>
      </dgm:t>
    </dgm:pt>
    <dgm:pt modelId="{907268FB-3714-4C8F-8F0B-746DC8E54D8C}" type="parTrans" cxnId="{5B854653-CDC5-4690-A61A-0DBB23604089}">
      <dgm:prSet/>
      <dgm:spPr/>
      <dgm:t>
        <a:bodyPr/>
        <a:lstStyle/>
        <a:p>
          <a:endParaRPr lang="ru-RU"/>
        </a:p>
      </dgm:t>
    </dgm:pt>
    <dgm:pt modelId="{57C077FC-4CD8-4364-B3A7-6D623FA62728}" type="sibTrans" cxnId="{5B854653-CDC5-4690-A61A-0DBB23604089}">
      <dgm:prSet/>
      <dgm:spPr/>
      <dgm:t>
        <a:bodyPr/>
        <a:lstStyle/>
        <a:p>
          <a:endParaRPr lang="ru-RU"/>
        </a:p>
      </dgm:t>
    </dgm:pt>
    <dgm:pt modelId="{0877BC55-F85A-4BEA-88D8-8638C9BFB76B}">
      <dgm:prSet phldrT="[Текст]"/>
      <dgm:spPr/>
      <dgm:t>
        <a:bodyPr/>
        <a:lstStyle/>
        <a:p>
          <a:r>
            <a:rPr lang="ru-RU" b="1" dirty="0" smtClean="0">
              <a:solidFill>
                <a:srgbClr val="7030A0"/>
              </a:solidFill>
            </a:rPr>
            <a:t>приближение</a:t>
          </a:r>
          <a:endParaRPr lang="ru-RU" dirty="0">
            <a:solidFill>
              <a:srgbClr val="7030A0"/>
            </a:solidFill>
          </a:endParaRPr>
        </a:p>
      </dgm:t>
    </dgm:pt>
    <dgm:pt modelId="{66F33C6A-34B5-4BB3-8312-C5DBC393E9CE}" type="parTrans" cxnId="{46943069-EE4F-44A8-B35D-B4DA2E0BA2FE}">
      <dgm:prSet/>
      <dgm:spPr/>
      <dgm:t>
        <a:bodyPr/>
        <a:lstStyle/>
        <a:p>
          <a:endParaRPr lang="ru-RU"/>
        </a:p>
      </dgm:t>
    </dgm:pt>
    <dgm:pt modelId="{AA8E2F86-B4D4-4A32-B85F-EB123EB35D37}" type="sibTrans" cxnId="{46943069-EE4F-44A8-B35D-B4DA2E0BA2FE}">
      <dgm:prSet/>
      <dgm:spPr/>
      <dgm:t>
        <a:bodyPr/>
        <a:lstStyle/>
        <a:p>
          <a:endParaRPr lang="ru-RU"/>
        </a:p>
      </dgm:t>
    </dgm:pt>
    <dgm:pt modelId="{0FEA2A8A-2641-4645-A5A2-B37C77A60790}" type="pres">
      <dgm:prSet presAssocID="{C69E7FDF-A0A4-42A8-8A7B-8D91479C5DA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506B73-F1D4-4B72-B4BC-82E0FBA66A20}" type="pres">
      <dgm:prSet presAssocID="{184EE53D-34C4-4BCD-9485-0904FD7A620C}" presName="root1" presStyleCnt="0"/>
      <dgm:spPr/>
    </dgm:pt>
    <dgm:pt modelId="{E27DD9EF-497F-42CC-9140-7E7C36E0D2DD}" type="pres">
      <dgm:prSet presAssocID="{184EE53D-34C4-4BCD-9485-0904FD7A620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6476E5-CB28-444A-8954-19A6E6E799FA}" type="pres">
      <dgm:prSet presAssocID="{184EE53D-34C4-4BCD-9485-0904FD7A620C}" presName="level2hierChild" presStyleCnt="0"/>
      <dgm:spPr/>
    </dgm:pt>
    <dgm:pt modelId="{D0704F79-FED7-4664-82DD-F88C2A90F0F4}" type="pres">
      <dgm:prSet presAssocID="{6775407C-CEA1-423D-9E19-8161A823F82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328D94E4-3882-4543-BFAE-50F59ED02166}" type="pres">
      <dgm:prSet presAssocID="{6775407C-CEA1-423D-9E19-8161A823F82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6CC69EF7-24DA-440A-863E-BBFFFD3E6C26}" type="pres">
      <dgm:prSet presAssocID="{165C9442-F86C-4B96-A1F6-9A7566E22D5B}" presName="root2" presStyleCnt="0"/>
      <dgm:spPr/>
    </dgm:pt>
    <dgm:pt modelId="{1B3735D8-F2B6-46FB-B60D-C2DDCF829A66}" type="pres">
      <dgm:prSet presAssocID="{165C9442-F86C-4B96-A1F6-9A7566E22D5B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A5938F-C521-4BA0-B681-01A50C35305A}" type="pres">
      <dgm:prSet presAssocID="{165C9442-F86C-4B96-A1F6-9A7566E22D5B}" presName="level3hierChild" presStyleCnt="0"/>
      <dgm:spPr/>
    </dgm:pt>
    <dgm:pt modelId="{482C12CD-7001-48E2-B850-1705FC4D73AF}" type="pres">
      <dgm:prSet presAssocID="{5057CF5A-D55B-4291-AFC0-3942D24DC03D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3FABB045-9905-4C52-8416-AF2AD25ADE3D}" type="pres">
      <dgm:prSet presAssocID="{5057CF5A-D55B-4291-AFC0-3942D24DC03D}" presName="connTx" presStyleLbl="parChTrans1D3" presStyleIdx="0" presStyleCnt="4"/>
      <dgm:spPr/>
      <dgm:t>
        <a:bodyPr/>
        <a:lstStyle/>
        <a:p>
          <a:endParaRPr lang="ru-RU"/>
        </a:p>
      </dgm:t>
    </dgm:pt>
    <dgm:pt modelId="{31E79263-DAB9-4948-9AB8-765188C67E22}" type="pres">
      <dgm:prSet presAssocID="{1F466141-F082-4429-8B83-81BFA601B71C}" presName="root2" presStyleCnt="0"/>
      <dgm:spPr/>
    </dgm:pt>
    <dgm:pt modelId="{05433C0F-7298-4F81-90E1-8E7E4874E053}" type="pres">
      <dgm:prSet presAssocID="{1F466141-F082-4429-8B83-81BFA601B71C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63EB00-FE73-4146-B486-84F2ED3894BE}" type="pres">
      <dgm:prSet presAssocID="{1F466141-F082-4429-8B83-81BFA601B71C}" presName="level3hierChild" presStyleCnt="0"/>
      <dgm:spPr/>
    </dgm:pt>
    <dgm:pt modelId="{E365F928-835A-4856-8BB4-FAE2F60C8D30}" type="pres">
      <dgm:prSet presAssocID="{87BF839B-972B-47C1-B093-FE68D3BD9947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A4CB6FCD-4E20-4E31-A758-F19FC6F9E006}" type="pres">
      <dgm:prSet presAssocID="{87BF839B-972B-47C1-B093-FE68D3BD9947}" presName="connTx" presStyleLbl="parChTrans1D2" presStyleIdx="1" presStyleCnt="3"/>
      <dgm:spPr/>
      <dgm:t>
        <a:bodyPr/>
        <a:lstStyle/>
        <a:p>
          <a:endParaRPr lang="ru-RU"/>
        </a:p>
      </dgm:t>
    </dgm:pt>
    <dgm:pt modelId="{DA18576F-14F8-48FD-8CA2-A299449228FA}" type="pres">
      <dgm:prSet presAssocID="{835187CC-1751-4CF9-8582-956A50721C0C}" presName="root2" presStyleCnt="0"/>
      <dgm:spPr/>
    </dgm:pt>
    <dgm:pt modelId="{D3F0294F-4D96-4B6E-B2FF-B0DF138F238A}" type="pres">
      <dgm:prSet presAssocID="{835187CC-1751-4CF9-8582-956A50721C0C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D25656-2E60-4DE3-8C7A-BB4A3376C715}" type="pres">
      <dgm:prSet presAssocID="{835187CC-1751-4CF9-8582-956A50721C0C}" presName="level3hierChild" presStyleCnt="0"/>
      <dgm:spPr/>
    </dgm:pt>
    <dgm:pt modelId="{46EEE499-2744-4D7E-8A4B-175982C48B72}" type="pres">
      <dgm:prSet presAssocID="{D5D29DA3-19D5-45DB-8A4E-65D814816992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4A252790-36B4-472B-8676-195E6A7B958E}" type="pres">
      <dgm:prSet presAssocID="{D5D29DA3-19D5-45DB-8A4E-65D814816992}" presName="connTx" presStyleLbl="parChTrans1D3" presStyleIdx="1" presStyleCnt="4"/>
      <dgm:spPr/>
      <dgm:t>
        <a:bodyPr/>
        <a:lstStyle/>
        <a:p>
          <a:endParaRPr lang="ru-RU"/>
        </a:p>
      </dgm:t>
    </dgm:pt>
    <dgm:pt modelId="{36274AB0-6E44-4352-8487-0C05E439BE02}" type="pres">
      <dgm:prSet presAssocID="{D6A314A8-ABBA-4A7B-815A-8BDC75F3184D}" presName="root2" presStyleCnt="0"/>
      <dgm:spPr/>
    </dgm:pt>
    <dgm:pt modelId="{9F1B7484-F43D-4A5F-A241-04A2D3F6B87F}" type="pres">
      <dgm:prSet presAssocID="{D6A314A8-ABBA-4A7B-815A-8BDC75F3184D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268ECF-48E9-4372-856E-5C34E11A4B85}" type="pres">
      <dgm:prSet presAssocID="{D6A314A8-ABBA-4A7B-815A-8BDC75F3184D}" presName="level3hierChild" presStyleCnt="0"/>
      <dgm:spPr/>
    </dgm:pt>
    <dgm:pt modelId="{3894FD41-7B7E-4ADD-8417-0D4747B39849}" type="pres">
      <dgm:prSet presAssocID="{907268FB-3714-4C8F-8F0B-746DC8E54D8C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9AFF4F46-E087-47FF-B646-5D4DC587D8B0}" type="pres">
      <dgm:prSet presAssocID="{907268FB-3714-4C8F-8F0B-746DC8E54D8C}" presName="connTx" presStyleLbl="parChTrans1D3" presStyleIdx="2" presStyleCnt="4"/>
      <dgm:spPr/>
      <dgm:t>
        <a:bodyPr/>
        <a:lstStyle/>
        <a:p>
          <a:endParaRPr lang="ru-RU"/>
        </a:p>
      </dgm:t>
    </dgm:pt>
    <dgm:pt modelId="{2A22DE58-DB12-48AE-A53F-0B967657CFCC}" type="pres">
      <dgm:prSet presAssocID="{6705C7DF-046B-4F1A-8D12-F721B84CD1EE}" presName="root2" presStyleCnt="0"/>
      <dgm:spPr/>
    </dgm:pt>
    <dgm:pt modelId="{A2B0845C-E233-4420-8B24-6B16287626AA}" type="pres">
      <dgm:prSet presAssocID="{6705C7DF-046B-4F1A-8D12-F721B84CD1EE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4861D9-F579-4A85-B19D-039CEAA5C902}" type="pres">
      <dgm:prSet presAssocID="{6705C7DF-046B-4F1A-8D12-F721B84CD1EE}" presName="level3hierChild" presStyleCnt="0"/>
      <dgm:spPr/>
    </dgm:pt>
    <dgm:pt modelId="{83998EED-0C16-4C55-8A20-F5193ED22709}" type="pres">
      <dgm:prSet presAssocID="{66F33C6A-34B5-4BB3-8312-C5DBC393E9CE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BDA62EEA-7FF2-45C4-9996-1B40871B041D}" type="pres">
      <dgm:prSet presAssocID="{66F33C6A-34B5-4BB3-8312-C5DBC393E9CE}" presName="connTx" presStyleLbl="parChTrans1D2" presStyleIdx="2" presStyleCnt="3"/>
      <dgm:spPr/>
      <dgm:t>
        <a:bodyPr/>
        <a:lstStyle/>
        <a:p>
          <a:endParaRPr lang="ru-RU"/>
        </a:p>
      </dgm:t>
    </dgm:pt>
    <dgm:pt modelId="{B7E6E913-4288-405E-806D-C7BAFD6EE245}" type="pres">
      <dgm:prSet presAssocID="{0877BC55-F85A-4BEA-88D8-8638C9BFB76B}" presName="root2" presStyleCnt="0"/>
      <dgm:spPr/>
    </dgm:pt>
    <dgm:pt modelId="{6A0222DC-B37F-4F5A-9062-79242746E7AB}" type="pres">
      <dgm:prSet presAssocID="{0877BC55-F85A-4BEA-88D8-8638C9BFB76B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4B8653-5A0D-4154-B470-A4F5FB8771F3}" type="pres">
      <dgm:prSet presAssocID="{0877BC55-F85A-4BEA-88D8-8638C9BFB76B}" presName="level3hierChild" presStyleCnt="0"/>
      <dgm:spPr/>
    </dgm:pt>
    <dgm:pt modelId="{61F2CDBB-D069-411F-BFBA-451F04D75249}" type="pres">
      <dgm:prSet presAssocID="{4E4C4FCD-AE7D-4C7C-A00F-A087A272E7CD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D4F1B619-9F1A-4361-AB90-6BF75509011B}" type="pres">
      <dgm:prSet presAssocID="{4E4C4FCD-AE7D-4C7C-A00F-A087A272E7CD}" presName="connTx" presStyleLbl="parChTrans1D3" presStyleIdx="3" presStyleCnt="4"/>
      <dgm:spPr/>
      <dgm:t>
        <a:bodyPr/>
        <a:lstStyle/>
        <a:p>
          <a:endParaRPr lang="ru-RU"/>
        </a:p>
      </dgm:t>
    </dgm:pt>
    <dgm:pt modelId="{7B858586-F564-4338-90E5-B9C3A1A427B7}" type="pres">
      <dgm:prSet presAssocID="{8A4A3B9E-8755-4A56-A268-67FB525ABB9A}" presName="root2" presStyleCnt="0"/>
      <dgm:spPr/>
    </dgm:pt>
    <dgm:pt modelId="{8D0F52D9-4049-4A8F-80AD-F6CD46599383}" type="pres">
      <dgm:prSet presAssocID="{8A4A3B9E-8755-4A56-A268-67FB525ABB9A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BB9F7B-6965-4A8F-A7AD-7E2F0668A027}" type="pres">
      <dgm:prSet presAssocID="{8A4A3B9E-8755-4A56-A268-67FB525ABB9A}" presName="level3hierChild" presStyleCnt="0"/>
      <dgm:spPr/>
    </dgm:pt>
  </dgm:ptLst>
  <dgm:cxnLst>
    <dgm:cxn modelId="{1B4A2CF2-B696-472D-B397-0130FEEBFF43}" type="presOf" srcId="{5057CF5A-D55B-4291-AFC0-3942D24DC03D}" destId="{482C12CD-7001-48E2-B850-1705FC4D73AF}" srcOrd="0" destOrd="0" presId="urn:microsoft.com/office/officeart/2005/8/layout/hierarchy2"/>
    <dgm:cxn modelId="{287E84CC-DF9C-4A15-9723-4F0C34611586}" srcId="{184EE53D-34C4-4BCD-9485-0904FD7A620C}" destId="{835187CC-1751-4CF9-8582-956A50721C0C}" srcOrd="1" destOrd="0" parTransId="{87BF839B-972B-47C1-B093-FE68D3BD9947}" sibTransId="{DB179EB3-51F8-49CB-9594-BE958DC9EA7C}"/>
    <dgm:cxn modelId="{E6B4B226-F716-46D9-8F80-B6AB3AA1C9BC}" type="presOf" srcId="{D5D29DA3-19D5-45DB-8A4E-65D814816992}" destId="{4A252790-36B4-472B-8676-195E6A7B958E}" srcOrd="1" destOrd="0" presId="urn:microsoft.com/office/officeart/2005/8/layout/hierarchy2"/>
    <dgm:cxn modelId="{69FFC869-5791-4AAD-870A-7072500B49ED}" srcId="{0877BC55-F85A-4BEA-88D8-8638C9BFB76B}" destId="{8A4A3B9E-8755-4A56-A268-67FB525ABB9A}" srcOrd="0" destOrd="0" parTransId="{4E4C4FCD-AE7D-4C7C-A00F-A087A272E7CD}" sibTransId="{DAA66853-2FAD-4FC8-A424-0A40D96743A6}"/>
    <dgm:cxn modelId="{2E4FC2CF-FB3B-43F5-A60B-E9DB3283057C}" type="presOf" srcId="{87BF839B-972B-47C1-B093-FE68D3BD9947}" destId="{A4CB6FCD-4E20-4E31-A758-F19FC6F9E006}" srcOrd="1" destOrd="0" presId="urn:microsoft.com/office/officeart/2005/8/layout/hierarchy2"/>
    <dgm:cxn modelId="{A143F354-8F58-4BA9-9D5E-3E216A26B9F1}" type="presOf" srcId="{87BF839B-972B-47C1-B093-FE68D3BD9947}" destId="{E365F928-835A-4856-8BB4-FAE2F60C8D30}" srcOrd="0" destOrd="0" presId="urn:microsoft.com/office/officeart/2005/8/layout/hierarchy2"/>
    <dgm:cxn modelId="{25AAE58E-A4A7-43FC-A669-4392E177CE9B}" srcId="{184EE53D-34C4-4BCD-9485-0904FD7A620C}" destId="{165C9442-F86C-4B96-A1F6-9A7566E22D5B}" srcOrd="0" destOrd="0" parTransId="{6775407C-CEA1-423D-9E19-8161A823F820}" sibTransId="{BDA3802B-881F-4A60-B0DA-4D02D3C8782D}"/>
    <dgm:cxn modelId="{8CF74C4F-8411-422F-B691-B63BAD01FB8E}" type="presOf" srcId="{184EE53D-34C4-4BCD-9485-0904FD7A620C}" destId="{E27DD9EF-497F-42CC-9140-7E7C36E0D2DD}" srcOrd="0" destOrd="0" presId="urn:microsoft.com/office/officeart/2005/8/layout/hierarchy2"/>
    <dgm:cxn modelId="{14B0EEAF-3A81-4890-A380-7AD6D0344284}" type="presOf" srcId="{4E4C4FCD-AE7D-4C7C-A00F-A087A272E7CD}" destId="{D4F1B619-9F1A-4361-AB90-6BF75509011B}" srcOrd="1" destOrd="0" presId="urn:microsoft.com/office/officeart/2005/8/layout/hierarchy2"/>
    <dgm:cxn modelId="{AE1F3B10-6201-4C8A-AE04-E0214B003BDD}" type="presOf" srcId="{66F33C6A-34B5-4BB3-8312-C5DBC393E9CE}" destId="{83998EED-0C16-4C55-8A20-F5193ED22709}" srcOrd="0" destOrd="0" presId="urn:microsoft.com/office/officeart/2005/8/layout/hierarchy2"/>
    <dgm:cxn modelId="{4D8329C1-01A3-4074-B10A-59D3561D123F}" type="presOf" srcId="{C69E7FDF-A0A4-42A8-8A7B-8D91479C5DA1}" destId="{0FEA2A8A-2641-4645-A5A2-B37C77A60790}" srcOrd="0" destOrd="0" presId="urn:microsoft.com/office/officeart/2005/8/layout/hierarchy2"/>
    <dgm:cxn modelId="{5B31F494-AC6D-4B55-85B0-3CCFC5164104}" type="presOf" srcId="{6775407C-CEA1-423D-9E19-8161A823F820}" destId="{D0704F79-FED7-4664-82DD-F88C2A90F0F4}" srcOrd="0" destOrd="0" presId="urn:microsoft.com/office/officeart/2005/8/layout/hierarchy2"/>
    <dgm:cxn modelId="{04D35302-AF1B-4837-8D3F-025ECB2F1CED}" type="presOf" srcId="{4E4C4FCD-AE7D-4C7C-A00F-A087A272E7CD}" destId="{61F2CDBB-D069-411F-BFBA-451F04D75249}" srcOrd="0" destOrd="0" presId="urn:microsoft.com/office/officeart/2005/8/layout/hierarchy2"/>
    <dgm:cxn modelId="{5B854653-CDC5-4690-A61A-0DBB23604089}" srcId="{835187CC-1751-4CF9-8582-956A50721C0C}" destId="{6705C7DF-046B-4F1A-8D12-F721B84CD1EE}" srcOrd="1" destOrd="0" parTransId="{907268FB-3714-4C8F-8F0B-746DC8E54D8C}" sibTransId="{57C077FC-4CD8-4364-B3A7-6D623FA62728}"/>
    <dgm:cxn modelId="{9012CD26-EB01-460D-BB3E-A37BB33AF40A}" srcId="{165C9442-F86C-4B96-A1F6-9A7566E22D5B}" destId="{1F466141-F082-4429-8B83-81BFA601B71C}" srcOrd="0" destOrd="0" parTransId="{5057CF5A-D55B-4291-AFC0-3942D24DC03D}" sibTransId="{25B975FC-963C-4757-9AA8-F6F2C49457E2}"/>
    <dgm:cxn modelId="{162E1E03-C04B-4001-A34D-2F00BDA515E1}" type="presOf" srcId="{8A4A3B9E-8755-4A56-A268-67FB525ABB9A}" destId="{8D0F52D9-4049-4A8F-80AD-F6CD46599383}" srcOrd="0" destOrd="0" presId="urn:microsoft.com/office/officeart/2005/8/layout/hierarchy2"/>
    <dgm:cxn modelId="{9DACD829-2FE2-4C63-909B-E5A29A820681}" type="presOf" srcId="{5057CF5A-D55B-4291-AFC0-3942D24DC03D}" destId="{3FABB045-9905-4C52-8416-AF2AD25ADE3D}" srcOrd="1" destOrd="0" presId="urn:microsoft.com/office/officeart/2005/8/layout/hierarchy2"/>
    <dgm:cxn modelId="{84580538-188A-4C25-96BE-AE6702A0B2C6}" type="presOf" srcId="{1F466141-F082-4429-8B83-81BFA601B71C}" destId="{05433C0F-7298-4F81-90E1-8E7E4874E053}" srcOrd="0" destOrd="0" presId="urn:microsoft.com/office/officeart/2005/8/layout/hierarchy2"/>
    <dgm:cxn modelId="{6912ED50-F9FF-4C32-8A2D-D50FCF46AB78}" srcId="{C69E7FDF-A0A4-42A8-8A7B-8D91479C5DA1}" destId="{184EE53D-34C4-4BCD-9485-0904FD7A620C}" srcOrd="0" destOrd="0" parTransId="{2EBA0580-1695-4AFE-9E12-053F4D9B9249}" sibTransId="{8AB9BB50-DFBA-46C5-9E7A-73F4F001BCF5}"/>
    <dgm:cxn modelId="{188E0994-60D4-4029-A371-1EE3E6B60E7A}" type="presOf" srcId="{66F33C6A-34B5-4BB3-8312-C5DBC393E9CE}" destId="{BDA62EEA-7FF2-45C4-9996-1B40871B041D}" srcOrd="1" destOrd="0" presId="urn:microsoft.com/office/officeart/2005/8/layout/hierarchy2"/>
    <dgm:cxn modelId="{CA905ADE-A9CB-411E-A5CD-D203D869DCFD}" type="presOf" srcId="{907268FB-3714-4C8F-8F0B-746DC8E54D8C}" destId="{9AFF4F46-E087-47FF-B646-5D4DC587D8B0}" srcOrd="1" destOrd="0" presId="urn:microsoft.com/office/officeart/2005/8/layout/hierarchy2"/>
    <dgm:cxn modelId="{C76821DC-1255-4271-B714-2CB508230B1F}" type="presOf" srcId="{0877BC55-F85A-4BEA-88D8-8638C9BFB76B}" destId="{6A0222DC-B37F-4F5A-9062-79242746E7AB}" srcOrd="0" destOrd="0" presId="urn:microsoft.com/office/officeart/2005/8/layout/hierarchy2"/>
    <dgm:cxn modelId="{0D8A3CEE-1112-4289-B49A-122575FCAB87}" type="presOf" srcId="{165C9442-F86C-4B96-A1F6-9A7566E22D5B}" destId="{1B3735D8-F2B6-46FB-B60D-C2DDCF829A66}" srcOrd="0" destOrd="0" presId="urn:microsoft.com/office/officeart/2005/8/layout/hierarchy2"/>
    <dgm:cxn modelId="{90D78E34-0587-4451-9917-20B27D20BC81}" type="presOf" srcId="{D6A314A8-ABBA-4A7B-815A-8BDC75F3184D}" destId="{9F1B7484-F43D-4A5F-A241-04A2D3F6B87F}" srcOrd="0" destOrd="0" presId="urn:microsoft.com/office/officeart/2005/8/layout/hierarchy2"/>
    <dgm:cxn modelId="{46943069-EE4F-44A8-B35D-B4DA2E0BA2FE}" srcId="{184EE53D-34C4-4BCD-9485-0904FD7A620C}" destId="{0877BC55-F85A-4BEA-88D8-8638C9BFB76B}" srcOrd="2" destOrd="0" parTransId="{66F33C6A-34B5-4BB3-8312-C5DBC393E9CE}" sibTransId="{AA8E2F86-B4D4-4A32-B85F-EB123EB35D37}"/>
    <dgm:cxn modelId="{EB987A2B-7409-4658-BCA5-CC30E7195C8F}" type="presOf" srcId="{835187CC-1751-4CF9-8582-956A50721C0C}" destId="{D3F0294F-4D96-4B6E-B2FF-B0DF138F238A}" srcOrd="0" destOrd="0" presId="urn:microsoft.com/office/officeart/2005/8/layout/hierarchy2"/>
    <dgm:cxn modelId="{C9FB266C-42C4-4DF4-8108-8CC0203960EC}" type="presOf" srcId="{6705C7DF-046B-4F1A-8D12-F721B84CD1EE}" destId="{A2B0845C-E233-4420-8B24-6B16287626AA}" srcOrd="0" destOrd="0" presId="urn:microsoft.com/office/officeart/2005/8/layout/hierarchy2"/>
    <dgm:cxn modelId="{E252E01E-C3F2-4245-9012-9C6715E9F5D1}" type="presOf" srcId="{907268FB-3714-4C8F-8F0B-746DC8E54D8C}" destId="{3894FD41-7B7E-4ADD-8417-0D4747B39849}" srcOrd="0" destOrd="0" presId="urn:microsoft.com/office/officeart/2005/8/layout/hierarchy2"/>
    <dgm:cxn modelId="{269447B3-F878-46C3-83F8-E7A12E164FC5}" srcId="{835187CC-1751-4CF9-8582-956A50721C0C}" destId="{D6A314A8-ABBA-4A7B-815A-8BDC75F3184D}" srcOrd="0" destOrd="0" parTransId="{D5D29DA3-19D5-45DB-8A4E-65D814816992}" sibTransId="{FEC417C2-8828-4A8B-96BF-A447CEC20EF3}"/>
    <dgm:cxn modelId="{A37F65FC-F7C1-4CA4-9BDD-D451BDAF9753}" type="presOf" srcId="{6775407C-CEA1-423D-9E19-8161A823F820}" destId="{328D94E4-3882-4543-BFAE-50F59ED02166}" srcOrd="1" destOrd="0" presId="urn:microsoft.com/office/officeart/2005/8/layout/hierarchy2"/>
    <dgm:cxn modelId="{F57670B1-049E-4748-8268-C03D4BA201E4}" type="presOf" srcId="{D5D29DA3-19D5-45DB-8A4E-65D814816992}" destId="{46EEE499-2744-4D7E-8A4B-175982C48B72}" srcOrd="0" destOrd="0" presId="urn:microsoft.com/office/officeart/2005/8/layout/hierarchy2"/>
    <dgm:cxn modelId="{BC8A3126-10D0-49FC-BD22-5E1955E56681}" type="presParOf" srcId="{0FEA2A8A-2641-4645-A5A2-B37C77A60790}" destId="{FF506B73-F1D4-4B72-B4BC-82E0FBA66A20}" srcOrd="0" destOrd="0" presId="urn:microsoft.com/office/officeart/2005/8/layout/hierarchy2"/>
    <dgm:cxn modelId="{69304C16-3571-4B86-B05B-6846103AFFF9}" type="presParOf" srcId="{FF506B73-F1D4-4B72-B4BC-82E0FBA66A20}" destId="{E27DD9EF-497F-42CC-9140-7E7C36E0D2DD}" srcOrd="0" destOrd="0" presId="urn:microsoft.com/office/officeart/2005/8/layout/hierarchy2"/>
    <dgm:cxn modelId="{578A84A2-D560-42B2-9080-DC1DE552A53E}" type="presParOf" srcId="{FF506B73-F1D4-4B72-B4BC-82E0FBA66A20}" destId="{A26476E5-CB28-444A-8954-19A6E6E799FA}" srcOrd="1" destOrd="0" presId="urn:microsoft.com/office/officeart/2005/8/layout/hierarchy2"/>
    <dgm:cxn modelId="{7E1FADB2-C49C-40E9-AACC-4DE3E81BA29A}" type="presParOf" srcId="{A26476E5-CB28-444A-8954-19A6E6E799FA}" destId="{D0704F79-FED7-4664-82DD-F88C2A90F0F4}" srcOrd="0" destOrd="0" presId="urn:microsoft.com/office/officeart/2005/8/layout/hierarchy2"/>
    <dgm:cxn modelId="{7EFD6400-1174-4129-AF56-D411D6269806}" type="presParOf" srcId="{D0704F79-FED7-4664-82DD-F88C2A90F0F4}" destId="{328D94E4-3882-4543-BFAE-50F59ED02166}" srcOrd="0" destOrd="0" presId="urn:microsoft.com/office/officeart/2005/8/layout/hierarchy2"/>
    <dgm:cxn modelId="{27692DFB-9527-484B-B74F-C198710831D9}" type="presParOf" srcId="{A26476E5-CB28-444A-8954-19A6E6E799FA}" destId="{6CC69EF7-24DA-440A-863E-BBFFFD3E6C26}" srcOrd="1" destOrd="0" presId="urn:microsoft.com/office/officeart/2005/8/layout/hierarchy2"/>
    <dgm:cxn modelId="{B7803C7B-BD1B-4A16-B326-6832CF6C9A3C}" type="presParOf" srcId="{6CC69EF7-24DA-440A-863E-BBFFFD3E6C26}" destId="{1B3735D8-F2B6-46FB-B60D-C2DDCF829A66}" srcOrd="0" destOrd="0" presId="urn:microsoft.com/office/officeart/2005/8/layout/hierarchy2"/>
    <dgm:cxn modelId="{3719D127-6073-4F49-BCC0-EF87D3942E5B}" type="presParOf" srcId="{6CC69EF7-24DA-440A-863E-BBFFFD3E6C26}" destId="{9DA5938F-C521-4BA0-B681-01A50C35305A}" srcOrd="1" destOrd="0" presId="urn:microsoft.com/office/officeart/2005/8/layout/hierarchy2"/>
    <dgm:cxn modelId="{CA16706F-76CA-4F8B-81CB-12C1866F8A5C}" type="presParOf" srcId="{9DA5938F-C521-4BA0-B681-01A50C35305A}" destId="{482C12CD-7001-48E2-B850-1705FC4D73AF}" srcOrd="0" destOrd="0" presId="urn:microsoft.com/office/officeart/2005/8/layout/hierarchy2"/>
    <dgm:cxn modelId="{1F2D1D91-9261-4A42-975C-C286C51D9830}" type="presParOf" srcId="{482C12CD-7001-48E2-B850-1705FC4D73AF}" destId="{3FABB045-9905-4C52-8416-AF2AD25ADE3D}" srcOrd="0" destOrd="0" presId="urn:microsoft.com/office/officeart/2005/8/layout/hierarchy2"/>
    <dgm:cxn modelId="{D5DA35D2-C582-4524-B463-8B561E09C0F7}" type="presParOf" srcId="{9DA5938F-C521-4BA0-B681-01A50C35305A}" destId="{31E79263-DAB9-4948-9AB8-765188C67E22}" srcOrd="1" destOrd="0" presId="urn:microsoft.com/office/officeart/2005/8/layout/hierarchy2"/>
    <dgm:cxn modelId="{8205345B-8499-488E-BC85-715667E7F6B3}" type="presParOf" srcId="{31E79263-DAB9-4948-9AB8-765188C67E22}" destId="{05433C0F-7298-4F81-90E1-8E7E4874E053}" srcOrd="0" destOrd="0" presId="urn:microsoft.com/office/officeart/2005/8/layout/hierarchy2"/>
    <dgm:cxn modelId="{8025FF63-0D66-4D75-BEB6-3B563368D0C4}" type="presParOf" srcId="{31E79263-DAB9-4948-9AB8-765188C67E22}" destId="{C363EB00-FE73-4146-B486-84F2ED3894BE}" srcOrd="1" destOrd="0" presId="urn:microsoft.com/office/officeart/2005/8/layout/hierarchy2"/>
    <dgm:cxn modelId="{E18E2011-F2FD-4D66-97AE-35EAF426810C}" type="presParOf" srcId="{A26476E5-CB28-444A-8954-19A6E6E799FA}" destId="{E365F928-835A-4856-8BB4-FAE2F60C8D30}" srcOrd="2" destOrd="0" presId="urn:microsoft.com/office/officeart/2005/8/layout/hierarchy2"/>
    <dgm:cxn modelId="{DF8C1519-4D0E-4CA9-BEF1-DDBE18F83B39}" type="presParOf" srcId="{E365F928-835A-4856-8BB4-FAE2F60C8D30}" destId="{A4CB6FCD-4E20-4E31-A758-F19FC6F9E006}" srcOrd="0" destOrd="0" presId="urn:microsoft.com/office/officeart/2005/8/layout/hierarchy2"/>
    <dgm:cxn modelId="{BD6FCDC9-0815-4854-9D69-D5923F01E979}" type="presParOf" srcId="{A26476E5-CB28-444A-8954-19A6E6E799FA}" destId="{DA18576F-14F8-48FD-8CA2-A299449228FA}" srcOrd="3" destOrd="0" presId="urn:microsoft.com/office/officeart/2005/8/layout/hierarchy2"/>
    <dgm:cxn modelId="{B110E86E-CCED-4238-B85A-34AFAC96C3F8}" type="presParOf" srcId="{DA18576F-14F8-48FD-8CA2-A299449228FA}" destId="{D3F0294F-4D96-4B6E-B2FF-B0DF138F238A}" srcOrd="0" destOrd="0" presId="urn:microsoft.com/office/officeart/2005/8/layout/hierarchy2"/>
    <dgm:cxn modelId="{C7F6A3EF-1907-4262-A140-FEF9B47BE004}" type="presParOf" srcId="{DA18576F-14F8-48FD-8CA2-A299449228FA}" destId="{03D25656-2E60-4DE3-8C7A-BB4A3376C715}" srcOrd="1" destOrd="0" presId="urn:microsoft.com/office/officeart/2005/8/layout/hierarchy2"/>
    <dgm:cxn modelId="{00C9704B-A8AA-490D-8766-27B7FE9355EF}" type="presParOf" srcId="{03D25656-2E60-4DE3-8C7A-BB4A3376C715}" destId="{46EEE499-2744-4D7E-8A4B-175982C48B72}" srcOrd="0" destOrd="0" presId="urn:microsoft.com/office/officeart/2005/8/layout/hierarchy2"/>
    <dgm:cxn modelId="{ED035FD7-2A53-4E70-98E3-3B3FCD6EEEE6}" type="presParOf" srcId="{46EEE499-2744-4D7E-8A4B-175982C48B72}" destId="{4A252790-36B4-472B-8676-195E6A7B958E}" srcOrd="0" destOrd="0" presId="urn:microsoft.com/office/officeart/2005/8/layout/hierarchy2"/>
    <dgm:cxn modelId="{5CD8426F-572A-4A8C-99E6-EC2D73204F39}" type="presParOf" srcId="{03D25656-2E60-4DE3-8C7A-BB4A3376C715}" destId="{36274AB0-6E44-4352-8487-0C05E439BE02}" srcOrd="1" destOrd="0" presId="urn:microsoft.com/office/officeart/2005/8/layout/hierarchy2"/>
    <dgm:cxn modelId="{B04CE177-D860-4FDC-B0D5-87E0D305FF36}" type="presParOf" srcId="{36274AB0-6E44-4352-8487-0C05E439BE02}" destId="{9F1B7484-F43D-4A5F-A241-04A2D3F6B87F}" srcOrd="0" destOrd="0" presId="urn:microsoft.com/office/officeart/2005/8/layout/hierarchy2"/>
    <dgm:cxn modelId="{F8D1AA4A-4D56-43C5-82EB-20A9D32D2F2E}" type="presParOf" srcId="{36274AB0-6E44-4352-8487-0C05E439BE02}" destId="{12268ECF-48E9-4372-856E-5C34E11A4B85}" srcOrd="1" destOrd="0" presId="urn:microsoft.com/office/officeart/2005/8/layout/hierarchy2"/>
    <dgm:cxn modelId="{50D616D9-12A0-40E6-879A-24FEBBB476F6}" type="presParOf" srcId="{03D25656-2E60-4DE3-8C7A-BB4A3376C715}" destId="{3894FD41-7B7E-4ADD-8417-0D4747B39849}" srcOrd="2" destOrd="0" presId="urn:microsoft.com/office/officeart/2005/8/layout/hierarchy2"/>
    <dgm:cxn modelId="{58C28D2E-ADE2-4090-AE30-0A69C2DB7B0D}" type="presParOf" srcId="{3894FD41-7B7E-4ADD-8417-0D4747B39849}" destId="{9AFF4F46-E087-47FF-B646-5D4DC587D8B0}" srcOrd="0" destOrd="0" presId="urn:microsoft.com/office/officeart/2005/8/layout/hierarchy2"/>
    <dgm:cxn modelId="{8DD46D3E-B4E2-49E7-986E-CCBCEFA6EAFF}" type="presParOf" srcId="{03D25656-2E60-4DE3-8C7A-BB4A3376C715}" destId="{2A22DE58-DB12-48AE-A53F-0B967657CFCC}" srcOrd="3" destOrd="0" presId="urn:microsoft.com/office/officeart/2005/8/layout/hierarchy2"/>
    <dgm:cxn modelId="{69C3E3DF-8FFF-493F-9A02-E0FCF4C6C40E}" type="presParOf" srcId="{2A22DE58-DB12-48AE-A53F-0B967657CFCC}" destId="{A2B0845C-E233-4420-8B24-6B16287626AA}" srcOrd="0" destOrd="0" presId="urn:microsoft.com/office/officeart/2005/8/layout/hierarchy2"/>
    <dgm:cxn modelId="{8FD28B62-A07F-4188-9CE8-C626A3B6B892}" type="presParOf" srcId="{2A22DE58-DB12-48AE-A53F-0B967657CFCC}" destId="{784861D9-F579-4A85-B19D-039CEAA5C902}" srcOrd="1" destOrd="0" presId="urn:microsoft.com/office/officeart/2005/8/layout/hierarchy2"/>
    <dgm:cxn modelId="{C6BD0CBD-034A-40C9-BBE6-D4556689EFE3}" type="presParOf" srcId="{A26476E5-CB28-444A-8954-19A6E6E799FA}" destId="{83998EED-0C16-4C55-8A20-F5193ED22709}" srcOrd="4" destOrd="0" presId="urn:microsoft.com/office/officeart/2005/8/layout/hierarchy2"/>
    <dgm:cxn modelId="{D53DD343-135D-4EAD-AD30-776D21240442}" type="presParOf" srcId="{83998EED-0C16-4C55-8A20-F5193ED22709}" destId="{BDA62EEA-7FF2-45C4-9996-1B40871B041D}" srcOrd="0" destOrd="0" presId="urn:microsoft.com/office/officeart/2005/8/layout/hierarchy2"/>
    <dgm:cxn modelId="{D4BFD2C0-1B9B-4100-A382-C6B89EB692EB}" type="presParOf" srcId="{A26476E5-CB28-444A-8954-19A6E6E799FA}" destId="{B7E6E913-4288-405E-806D-C7BAFD6EE245}" srcOrd="5" destOrd="0" presId="urn:microsoft.com/office/officeart/2005/8/layout/hierarchy2"/>
    <dgm:cxn modelId="{C9B5A057-DA81-4C8B-81EF-90CA3D2B5A33}" type="presParOf" srcId="{B7E6E913-4288-405E-806D-C7BAFD6EE245}" destId="{6A0222DC-B37F-4F5A-9062-79242746E7AB}" srcOrd="0" destOrd="0" presId="urn:microsoft.com/office/officeart/2005/8/layout/hierarchy2"/>
    <dgm:cxn modelId="{90D2E602-4EAC-427A-B1D4-ED966222C1A9}" type="presParOf" srcId="{B7E6E913-4288-405E-806D-C7BAFD6EE245}" destId="{B44B8653-5A0D-4154-B470-A4F5FB8771F3}" srcOrd="1" destOrd="0" presId="urn:microsoft.com/office/officeart/2005/8/layout/hierarchy2"/>
    <dgm:cxn modelId="{715705E3-020B-4D56-A870-4DE1B6B986BB}" type="presParOf" srcId="{B44B8653-5A0D-4154-B470-A4F5FB8771F3}" destId="{61F2CDBB-D069-411F-BFBA-451F04D75249}" srcOrd="0" destOrd="0" presId="urn:microsoft.com/office/officeart/2005/8/layout/hierarchy2"/>
    <dgm:cxn modelId="{04682E7F-6A9B-4815-BDE9-0C7DCD474DDA}" type="presParOf" srcId="{61F2CDBB-D069-411F-BFBA-451F04D75249}" destId="{D4F1B619-9F1A-4361-AB90-6BF75509011B}" srcOrd="0" destOrd="0" presId="urn:microsoft.com/office/officeart/2005/8/layout/hierarchy2"/>
    <dgm:cxn modelId="{8D71C3F6-9AD8-4E6D-9296-43AE3DFB4419}" type="presParOf" srcId="{B44B8653-5A0D-4154-B470-A4F5FB8771F3}" destId="{7B858586-F564-4338-90E5-B9C3A1A427B7}" srcOrd="1" destOrd="0" presId="urn:microsoft.com/office/officeart/2005/8/layout/hierarchy2"/>
    <dgm:cxn modelId="{48D7B472-BBE9-4E03-88B5-BE0C5CD7CEF5}" type="presParOf" srcId="{7B858586-F564-4338-90E5-B9C3A1A427B7}" destId="{8D0F52D9-4049-4A8F-80AD-F6CD46599383}" srcOrd="0" destOrd="0" presId="urn:microsoft.com/office/officeart/2005/8/layout/hierarchy2"/>
    <dgm:cxn modelId="{0412E2D2-B4EA-4681-886E-5D5C721AC06F}" type="presParOf" srcId="{7B858586-F564-4338-90E5-B9C3A1A427B7}" destId="{F6BB9F7B-6965-4A8F-A7AD-7E2F0668A02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EACF0C-ABF9-4C7F-A9E9-F8C0BF357DCA}" type="doc">
      <dgm:prSet loTypeId="urn:microsoft.com/office/officeart/2005/8/layout/hierarchy2" loCatId="hierarchy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67E7C32-D031-4C7D-B322-9A28655066BA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0000"/>
              </a:solidFill>
            </a:rPr>
            <a:t>ПРЕ-</a:t>
          </a:r>
          <a:endParaRPr lang="ru-RU" sz="1800" b="1" dirty="0">
            <a:solidFill>
              <a:srgbClr val="FF0000"/>
            </a:solidFill>
          </a:endParaRPr>
        </a:p>
      </dgm:t>
    </dgm:pt>
    <dgm:pt modelId="{0A8BA2D3-A11B-4819-8893-5B26AC813767}" type="parTrans" cxnId="{ECBEE034-799A-46C5-AEB0-8FFA066F3FAF}">
      <dgm:prSet/>
      <dgm:spPr/>
      <dgm:t>
        <a:bodyPr/>
        <a:lstStyle/>
        <a:p>
          <a:endParaRPr lang="ru-RU"/>
        </a:p>
      </dgm:t>
    </dgm:pt>
    <dgm:pt modelId="{9B3DB0D9-66E8-4179-8A26-568473344DD4}" type="sibTrans" cxnId="{ECBEE034-799A-46C5-AEB0-8FFA066F3FAF}">
      <dgm:prSet/>
      <dgm:spPr/>
      <dgm:t>
        <a:bodyPr/>
        <a:lstStyle/>
        <a:p>
          <a:endParaRPr lang="ru-RU"/>
        </a:p>
      </dgm:t>
    </dgm:pt>
    <dgm:pt modelId="{3A0DE5AB-68B9-4054-A830-5D1911B2F3E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7030A0"/>
              </a:solidFill>
            </a:rPr>
            <a:t>сходно со значением слова </a:t>
          </a:r>
          <a:r>
            <a:rPr lang="ru-RU" sz="1800" b="1" i="1" u="sng" dirty="0" smtClean="0">
              <a:solidFill>
                <a:srgbClr val="FF0000"/>
              </a:solidFill>
            </a:rPr>
            <a:t>очень</a:t>
          </a:r>
          <a:endParaRPr lang="ru-RU" sz="1800" i="1" u="sng" dirty="0">
            <a:solidFill>
              <a:srgbClr val="FF0000"/>
            </a:solidFill>
          </a:endParaRPr>
        </a:p>
      </dgm:t>
    </dgm:pt>
    <dgm:pt modelId="{C9C28407-A7FA-4DB7-BFE8-0AD072DD693B}" type="parTrans" cxnId="{E3D2B33B-0DA3-4925-9359-91D53F52EAEB}">
      <dgm:prSet/>
      <dgm:spPr/>
      <dgm:t>
        <a:bodyPr/>
        <a:lstStyle/>
        <a:p>
          <a:endParaRPr lang="ru-RU"/>
        </a:p>
      </dgm:t>
    </dgm:pt>
    <dgm:pt modelId="{3D9AD113-CFEC-465C-BC5F-309DE1618FAB}" type="sibTrans" cxnId="{E3D2B33B-0DA3-4925-9359-91D53F52EAEB}">
      <dgm:prSet/>
      <dgm:spPr/>
      <dgm:t>
        <a:bodyPr/>
        <a:lstStyle/>
        <a:p>
          <a:endParaRPr lang="ru-RU"/>
        </a:p>
      </dgm:t>
    </dgm:pt>
    <dgm:pt modelId="{D19D4440-FDB5-4DD1-9CE3-7664EB003B61}">
      <dgm:prSet phldrT="[Текст]"/>
      <dgm:spPr/>
      <dgm:t>
        <a:bodyPr/>
        <a:lstStyle/>
        <a:p>
          <a:r>
            <a:rPr lang="ru-RU" dirty="0" smtClean="0"/>
            <a:t>презабавный</a:t>
          </a:r>
          <a:endParaRPr lang="ru-RU" dirty="0"/>
        </a:p>
      </dgm:t>
    </dgm:pt>
    <dgm:pt modelId="{AA277A1A-8671-4868-B899-05806539358E}" type="parTrans" cxnId="{05ACA277-D1B7-406C-9C21-E47647B683CF}">
      <dgm:prSet/>
      <dgm:spPr/>
      <dgm:t>
        <a:bodyPr/>
        <a:lstStyle/>
        <a:p>
          <a:endParaRPr lang="ru-RU"/>
        </a:p>
      </dgm:t>
    </dgm:pt>
    <dgm:pt modelId="{FC6B34ED-80FF-49B6-8F30-1F479FAC1CF4}" type="sibTrans" cxnId="{05ACA277-D1B7-406C-9C21-E47647B683CF}">
      <dgm:prSet/>
      <dgm:spPr/>
      <dgm:t>
        <a:bodyPr/>
        <a:lstStyle/>
        <a:p>
          <a:endParaRPr lang="ru-RU"/>
        </a:p>
      </dgm:t>
    </dgm:pt>
    <dgm:pt modelId="{AF2BE580-5D8A-432F-B55A-3ED74B1D350C}">
      <dgm:prSet phldrT="[Текст]"/>
      <dgm:spPr/>
      <dgm:t>
        <a:bodyPr/>
        <a:lstStyle/>
        <a:p>
          <a:r>
            <a:rPr lang="ru-RU" dirty="0" smtClean="0"/>
            <a:t>прервать</a:t>
          </a:r>
          <a:endParaRPr lang="ru-RU" dirty="0"/>
        </a:p>
      </dgm:t>
    </dgm:pt>
    <dgm:pt modelId="{9E2CBEB2-0339-4209-B39D-441697F01FB7}" type="parTrans" cxnId="{7047C337-A660-4B5B-8CA9-86706D378556}">
      <dgm:prSet/>
      <dgm:spPr/>
      <dgm:t>
        <a:bodyPr/>
        <a:lstStyle/>
        <a:p>
          <a:endParaRPr lang="ru-RU"/>
        </a:p>
      </dgm:t>
    </dgm:pt>
    <dgm:pt modelId="{181AABC6-5572-4760-AFFA-413148B5CAEA}" type="sibTrans" cxnId="{7047C337-A660-4B5B-8CA9-86706D378556}">
      <dgm:prSet/>
      <dgm:spPr/>
      <dgm:t>
        <a:bodyPr/>
        <a:lstStyle/>
        <a:p>
          <a:endParaRPr lang="ru-RU"/>
        </a:p>
      </dgm:t>
    </dgm:pt>
    <dgm:pt modelId="{7AF05FDB-0454-4A1F-9A36-9BFD344C7750}">
      <dgm:prSet/>
      <dgm:spPr/>
      <dgm:t>
        <a:bodyPr/>
        <a:lstStyle/>
        <a:p>
          <a:r>
            <a:rPr lang="ru-RU" smtClean="0"/>
            <a:t>преспокойный</a:t>
          </a:r>
          <a:endParaRPr lang="ru-RU"/>
        </a:p>
      </dgm:t>
    </dgm:pt>
    <dgm:pt modelId="{4A760120-03A4-48AE-B523-8086AA688D37}" type="parTrans" cxnId="{0C6464A8-2DA6-48B2-B21D-22263FB7299F}">
      <dgm:prSet/>
      <dgm:spPr/>
      <dgm:t>
        <a:bodyPr/>
        <a:lstStyle/>
        <a:p>
          <a:endParaRPr lang="ru-RU"/>
        </a:p>
      </dgm:t>
    </dgm:pt>
    <dgm:pt modelId="{4F44DEBE-B45F-4E66-A8A8-D42E5D164C5E}" type="sibTrans" cxnId="{0C6464A8-2DA6-48B2-B21D-22263FB7299F}">
      <dgm:prSet/>
      <dgm:spPr/>
      <dgm:t>
        <a:bodyPr/>
        <a:lstStyle/>
        <a:p>
          <a:endParaRPr lang="ru-RU"/>
        </a:p>
      </dgm:t>
    </dgm:pt>
    <dgm:pt modelId="{CAA581A5-0750-4E76-95C7-363ED569FDAE}">
      <dgm:prSet/>
      <dgm:spPr/>
      <dgm:t>
        <a:bodyPr/>
        <a:lstStyle/>
        <a:p>
          <a:r>
            <a:rPr lang="ru-RU" smtClean="0"/>
            <a:t>преувеличить</a:t>
          </a:r>
          <a:endParaRPr lang="ru-RU"/>
        </a:p>
      </dgm:t>
    </dgm:pt>
    <dgm:pt modelId="{86FE14EA-806F-4FF6-A413-F1D01D930681}" type="parTrans" cxnId="{4264B731-B853-4FCE-8A45-FAAF27346936}">
      <dgm:prSet/>
      <dgm:spPr/>
      <dgm:t>
        <a:bodyPr/>
        <a:lstStyle/>
        <a:p>
          <a:endParaRPr lang="ru-RU"/>
        </a:p>
      </dgm:t>
    </dgm:pt>
    <dgm:pt modelId="{8C2CB141-3319-4CCA-B77E-BFB37CF9E4BD}" type="sibTrans" cxnId="{4264B731-B853-4FCE-8A45-FAAF27346936}">
      <dgm:prSet/>
      <dgm:spPr/>
      <dgm:t>
        <a:bodyPr/>
        <a:lstStyle/>
        <a:p>
          <a:endParaRPr lang="ru-RU"/>
        </a:p>
      </dgm:t>
    </dgm:pt>
    <dgm:pt modelId="{1A347A83-5B1D-4CF7-9782-1E6B39E5233C}">
      <dgm:prSet/>
      <dgm:spPr/>
      <dgm:t>
        <a:bodyPr/>
        <a:lstStyle/>
        <a:p>
          <a:r>
            <a:rPr lang="ru-RU" dirty="0" smtClean="0"/>
            <a:t>преградить</a:t>
          </a:r>
          <a:endParaRPr lang="ru-RU" dirty="0"/>
        </a:p>
      </dgm:t>
    </dgm:pt>
    <dgm:pt modelId="{5565C5D6-30EF-4DEF-8B6C-263AE691E27D}" type="parTrans" cxnId="{1326E159-3543-4FBA-B793-180DC5977319}">
      <dgm:prSet/>
      <dgm:spPr/>
      <dgm:t>
        <a:bodyPr/>
        <a:lstStyle/>
        <a:p>
          <a:endParaRPr lang="ru-RU"/>
        </a:p>
      </dgm:t>
    </dgm:pt>
    <dgm:pt modelId="{24075B99-68A2-46C9-B4EE-EA55ED5762F5}" type="sibTrans" cxnId="{1326E159-3543-4FBA-B793-180DC5977319}">
      <dgm:prSet/>
      <dgm:spPr/>
      <dgm:t>
        <a:bodyPr/>
        <a:lstStyle/>
        <a:p>
          <a:endParaRPr lang="ru-RU"/>
        </a:p>
      </dgm:t>
    </dgm:pt>
    <dgm:pt modelId="{8C0A5ED1-48AC-4FAC-BF23-78DFE8E5C594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7030A0"/>
              </a:solidFill>
            </a:rPr>
            <a:t> сходно со значением приставки  </a:t>
          </a:r>
          <a:r>
            <a:rPr lang="ru-RU" sz="1800" b="1" i="1" u="sng" dirty="0" smtClean="0">
              <a:solidFill>
                <a:srgbClr val="FF0000"/>
              </a:solidFill>
            </a:rPr>
            <a:t>пере</a:t>
          </a:r>
          <a:endParaRPr lang="ru-RU" sz="1800" b="1" i="1" u="sng" dirty="0">
            <a:solidFill>
              <a:srgbClr val="FF0000"/>
            </a:solidFill>
          </a:endParaRPr>
        </a:p>
      </dgm:t>
    </dgm:pt>
    <dgm:pt modelId="{259D790F-E5FD-4FF8-8A30-A3F990FD5C74}" type="sibTrans" cxnId="{FF27B521-20CC-4638-B492-AB97958BA5DA}">
      <dgm:prSet/>
      <dgm:spPr/>
      <dgm:t>
        <a:bodyPr/>
        <a:lstStyle/>
        <a:p>
          <a:endParaRPr lang="ru-RU"/>
        </a:p>
      </dgm:t>
    </dgm:pt>
    <dgm:pt modelId="{86A0319E-E00D-4F8A-9206-6548EA57567D}" type="parTrans" cxnId="{FF27B521-20CC-4638-B492-AB97958BA5DA}">
      <dgm:prSet/>
      <dgm:spPr/>
      <dgm:t>
        <a:bodyPr/>
        <a:lstStyle/>
        <a:p>
          <a:endParaRPr lang="ru-RU"/>
        </a:p>
      </dgm:t>
    </dgm:pt>
    <dgm:pt modelId="{F530E524-4D41-47E5-929D-885756EA2C15}" type="pres">
      <dgm:prSet presAssocID="{85EACF0C-ABF9-4C7F-A9E9-F8C0BF357DC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87997D-7E1C-4C6A-AD3A-BB40882E5F52}" type="pres">
      <dgm:prSet presAssocID="{067E7C32-D031-4C7D-B322-9A28655066BA}" presName="root1" presStyleCnt="0"/>
      <dgm:spPr/>
    </dgm:pt>
    <dgm:pt modelId="{F6B72D59-3AA0-4C96-8549-1A87F84ADBFE}" type="pres">
      <dgm:prSet presAssocID="{067E7C32-D031-4C7D-B322-9A28655066B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9C040-0931-4086-8506-23CB5B75E431}" type="pres">
      <dgm:prSet presAssocID="{067E7C32-D031-4C7D-B322-9A28655066BA}" presName="level2hierChild" presStyleCnt="0"/>
      <dgm:spPr/>
    </dgm:pt>
    <dgm:pt modelId="{979A4163-3E18-4779-9A2E-FCF24BB634DE}" type="pres">
      <dgm:prSet presAssocID="{C9C28407-A7FA-4DB7-BFE8-0AD072DD693B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7DFF09E2-721B-4DAD-9D58-297A5921EFBC}" type="pres">
      <dgm:prSet presAssocID="{C9C28407-A7FA-4DB7-BFE8-0AD072DD693B}" presName="connTx" presStyleLbl="parChTrans1D2" presStyleIdx="0" presStyleCnt="2"/>
      <dgm:spPr/>
      <dgm:t>
        <a:bodyPr/>
        <a:lstStyle/>
        <a:p>
          <a:endParaRPr lang="ru-RU"/>
        </a:p>
      </dgm:t>
    </dgm:pt>
    <dgm:pt modelId="{BAC05AC9-8BDA-46A7-8A09-3C4D5D5ACDA7}" type="pres">
      <dgm:prSet presAssocID="{3A0DE5AB-68B9-4054-A830-5D1911B2F3EE}" presName="root2" presStyleCnt="0"/>
      <dgm:spPr/>
    </dgm:pt>
    <dgm:pt modelId="{8593A051-902C-4B3D-B54F-68A83945D7F5}" type="pres">
      <dgm:prSet presAssocID="{3A0DE5AB-68B9-4054-A830-5D1911B2F3EE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47982A-2900-447D-8214-A710048FD33E}" type="pres">
      <dgm:prSet presAssocID="{3A0DE5AB-68B9-4054-A830-5D1911B2F3EE}" presName="level3hierChild" presStyleCnt="0"/>
      <dgm:spPr/>
    </dgm:pt>
    <dgm:pt modelId="{7F873639-B427-48A1-AE0A-717302BE59C0}" type="pres">
      <dgm:prSet presAssocID="{AA277A1A-8671-4868-B899-05806539358E}" presName="conn2-1" presStyleLbl="parChTrans1D3" presStyleIdx="0" presStyleCnt="5"/>
      <dgm:spPr/>
      <dgm:t>
        <a:bodyPr/>
        <a:lstStyle/>
        <a:p>
          <a:endParaRPr lang="ru-RU"/>
        </a:p>
      </dgm:t>
    </dgm:pt>
    <dgm:pt modelId="{D6DF86B0-6471-406E-B0E1-63860E70D5D1}" type="pres">
      <dgm:prSet presAssocID="{AA277A1A-8671-4868-B899-05806539358E}" presName="connTx" presStyleLbl="parChTrans1D3" presStyleIdx="0" presStyleCnt="5"/>
      <dgm:spPr/>
      <dgm:t>
        <a:bodyPr/>
        <a:lstStyle/>
        <a:p>
          <a:endParaRPr lang="ru-RU"/>
        </a:p>
      </dgm:t>
    </dgm:pt>
    <dgm:pt modelId="{163B610B-9F7E-4109-8164-BA90B7BB05D6}" type="pres">
      <dgm:prSet presAssocID="{D19D4440-FDB5-4DD1-9CE3-7664EB003B61}" presName="root2" presStyleCnt="0"/>
      <dgm:spPr/>
    </dgm:pt>
    <dgm:pt modelId="{8AAA4240-C5F1-462F-B7D0-60B113E75774}" type="pres">
      <dgm:prSet presAssocID="{D19D4440-FDB5-4DD1-9CE3-7664EB003B61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62CE39-ABF2-4366-B2C0-FD0F77FEF6BD}" type="pres">
      <dgm:prSet presAssocID="{D19D4440-FDB5-4DD1-9CE3-7664EB003B61}" presName="level3hierChild" presStyleCnt="0"/>
      <dgm:spPr/>
    </dgm:pt>
    <dgm:pt modelId="{7AE1977F-12CC-4617-B33E-FFC058D6E3D4}" type="pres">
      <dgm:prSet presAssocID="{4A760120-03A4-48AE-B523-8086AA688D37}" presName="conn2-1" presStyleLbl="parChTrans1D3" presStyleIdx="1" presStyleCnt="5"/>
      <dgm:spPr/>
      <dgm:t>
        <a:bodyPr/>
        <a:lstStyle/>
        <a:p>
          <a:endParaRPr lang="ru-RU"/>
        </a:p>
      </dgm:t>
    </dgm:pt>
    <dgm:pt modelId="{F72C765C-05A2-407E-9BD4-31F6C19E719F}" type="pres">
      <dgm:prSet presAssocID="{4A760120-03A4-48AE-B523-8086AA688D37}" presName="connTx" presStyleLbl="parChTrans1D3" presStyleIdx="1" presStyleCnt="5"/>
      <dgm:spPr/>
      <dgm:t>
        <a:bodyPr/>
        <a:lstStyle/>
        <a:p>
          <a:endParaRPr lang="ru-RU"/>
        </a:p>
      </dgm:t>
    </dgm:pt>
    <dgm:pt modelId="{530B757B-71AB-417C-9558-7337299713E1}" type="pres">
      <dgm:prSet presAssocID="{7AF05FDB-0454-4A1F-9A36-9BFD344C7750}" presName="root2" presStyleCnt="0"/>
      <dgm:spPr/>
    </dgm:pt>
    <dgm:pt modelId="{690190CF-D4EF-4D6C-BA56-36B65AF2B2D5}" type="pres">
      <dgm:prSet presAssocID="{7AF05FDB-0454-4A1F-9A36-9BFD344C7750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EE61D1-6086-4A59-B845-830E8CB0F364}" type="pres">
      <dgm:prSet presAssocID="{7AF05FDB-0454-4A1F-9A36-9BFD344C7750}" presName="level3hierChild" presStyleCnt="0"/>
      <dgm:spPr/>
    </dgm:pt>
    <dgm:pt modelId="{4D50CE99-92AB-4BAC-BA96-4D4D30BC0B4F}" type="pres">
      <dgm:prSet presAssocID="{86FE14EA-806F-4FF6-A413-F1D01D930681}" presName="conn2-1" presStyleLbl="parChTrans1D3" presStyleIdx="2" presStyleCnt="5"/>
      <dgm:spPr/>
      <dgm:t>
        <a:bodyPr/>
        <a:lstStyle/>
        <a:p>
          <a:endParaRPr lang="ru-RU"/>
        </a:p>
      </dgm:t>
    </dgm:pt>
    <dgm:pt modelId="{86BA563B-3096-437C-B300-0A6A83235668}" type="pres">
      <dgm:prSet presAssocID="{86FE14EA-806F-4FF6-A413-F1D01D930681}" presName="connTx" presStyleLbl="parChTrans1D3" presStyleIdx="2" presStyleCnt="5"/>
      <dgm:spPr/>
      <dgm:t>
        <a:bodyPr/>
        <a:lstStyle/>
        <a:p>
          <a:endParaRPr lang="ru-RU"/>
        </a:p>
      </dgm:t>
    </dgm:pt>
    <dgm:pt modelId="{69423704-8BAF-4D83-9308-AD1687B83C4C}" type="pres">
      <dgm:prSet presAssocID="{CAA581A5-0750-4E76-95C7-363ED569FDAE}" presName="root2" presStyleCnt="0"/>
      <dgm:spPr/>
    </dgm:pt>
    <dgm:pt modelId="{7AF9B0C7-AEAC-44F1-A286-824E6644B741}" type="pres">
      <dgm:prSet presAssocID="{CAA581A5-0750-4E76-95C7-363ED569FDAE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B5E9DE-63F2-4D7E-B0DB-840F233C1A04}" type="pres">
      <dgm:prSet presAssocID="{CAA581A5-0750-4E76-95C7-363ED569FDAE}" presName="level3hierChild" presStyleCnt="0"/>
      <dgm:spPr/>
    </dgm:pt>
    <dgm:pt modelId="{4401E6AE-E53A-4CDB-B3E1-623068B2BD6F}" type="pres">
      <dgm:prSet presAssocID="{86A0319E-E00D-4F8A-9206-6548EA57567D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7608FB82-26A9-472A-9C2B-F4E5B5ED3166}" type="pres">
      <dgm:prSet presAssocID="{86A0319E-E00D-4F8A-9206-6548EA57567D}" presName="connTx" presStyleLbl="parChTrans1D2" presStyleIdx="1" presStyleCnt="2"/>
      <dgm:spPr/>
      <dgm:t>
        <a:bodyPr/>
        <a:lstStyle/>
        <a:p>
          <a:endParaRPr lang="ru-RU"/>
        </a:p>
      </dgm:t>
    </dgm:pt>
    <dgm:pt modelId="{E824718C-9024-426A-976F-F26264F3D7C4}" type="pres">
      <dgm:prSet presAssocID="{8C0A5ED1-48AC-4FAC-BF23-78DFE8E5C594}" presName="root2" presStyleCnt="0"/>
      <dgm:spPr/>
    </dgm:pt>
    <dgm:pt modelId="{AAD00885-99F6-4AB5-B101-FC9B34F6AA3E}" type="pres">
      <dgm:prSet presAssocID="{8C0A5ED1-48AC-4FAC-BF23-78DFE8E5C594}" presName="LevelTwoTextNode" presStyleLbl="node2" presStyleIdx="1" presStyleCnt="2" custScaleY="1241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5A9175-A6FB-402A-AB49-8CFD87B33FE1}" type="pres">
      <dgm:prSet presAssocID="{8C0A5ED1-48AC-4FAC-BF23-78DFE8E5C594}" presName="level3hierChild" presStyleCnt="0"/>
      <dgm:spPr/>
    </dgm:pt>
    <dgm:pt modelId="{64E24DE6-E407-4685-9A4A-4B61F4006F41}" type="pres">
      <dgm:prSet presAssocID="{9E2CBEB2-0339-4209-B39D-441697F01FB7}" presName="conn2-1" presStyleLbl="parChTrans1D3" presStyleIdx="3" presStyleCnt="5"/>
      <dgm:spPr/>
      <dgm:t>
        <a:bodyPr/>
        <a:lstStyle/>
        <a:p>
          <a:endParaRPr lang="ru-RU"/>
        </a:p>
      </dgm:t>
    </dgm:pt>
    <dgm:pt modelId="{95E75F67-4ECD-4B0A-9D9D-37DCB3543172}" type="pres">
      <dgm:prSet presAssocID="{9E2CBEB2-0339-4209-B39D-441697F01FB7}" presName="connTx" presStyleLbl="parChTrans1D3" presStyleIdx="3" presStyleCnt="5"/>
      <dgm:spPr/>
      <dgm:t>
        <a:bodyPr/>
        <a:lstStyle/>
        <a:p>
          <a:endParaRPr lang="ru-RU"/>
        </a:p>
      </dgm:t>
    </dgm:pt>
    <dgm:pt modelId="{74CF6272-B7EE-4F30-BB81-BE90C7020150}" type="pres">
      <dgm:prSet presAssocID="{AF2BE580-5D8A-432F-B55A-3ED74B1D350C}" presName="root2" presStyleCnt="0"/>
      <dgm:spPr/>
    </dgm:pt>
    <dgm:pt modelId="{AA2A404C-5CEB-443A-BBC3-E738E3D5A8A4}" type="pres">
      <dgm:prSet presAssocID="{AF2BE580-5D8A-432F-B55A-3ED74B1D350C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D1B9B6-87EB-47D2-BBEF-FBCD17D89BAD}" type="pres">
      <dgm:prSet presAssocID="{AF2BE580-5D8A-432F-B55A-3ED74B1D350C}" presName="level3hierChild" presStyleCnt="0"/>
      <dgm:spPr/>
    </dgm:pt>
    <dgm:pt modelId="{0F1A316D-DD37-401E-9535-7B42351DDAB3}" type="pres">
      <dgm:prSet presAssocID="{5565C5D6-30EF-4DEF-8B6C-263AE691E27D}" presName="conn2-1" presStyleLbl="parChTrans1D3" presStyleIdx="4" presStyleCnt="5"/>
      <dgm:spPr/>
      <dgm:t>
        <a:bodyPr/>
        <a:lstStyle/>
        <a:p>
          <a:endParaRPr lang="ru-RU"/>
        </a:p>
      </dgm:t>
    </dgm:pt>
    <dgm:pt modelId="{D4E8303D-77D6-4A34-8F73-EE5B3F10D10B}" type="pres">
      <dgm:prSet presAssocID="{5565C5D6-30EF-4DEF-8B6C-263AE691E27D}" presName="connTx" presStyleLbl="parChTrans1D3" presStyleIdx="4" presStyleCnt="5"/>
      <dgm:spPr/>
      <dgm:t>
        <a:bodyPr/>
        <a:lstStyle/>
        <a:p>
          <a:endParaRPr lang="ru-RU"/>
        </a:p>
      </dgm:t>
    </dgm:pt>
    <dgm:pt modelId="{14377D34-0842-43FB-A9C2-243986E31334}" type="pres">
      <dgm:prSet presAssocID="{1A347A83-5B1D-4CF7-9782-1E6B39E5233C}" presName="root2" presStyleCnt="0"/>
      <dgm:spPr/>
    </dgm:pt>
    <dgm:pt modelId="{DAB182B6-B5E4-48C4-85A8-40FB2DEBC78C}" type="pres">
      <dgm:prSet presAssocID="{1A347A83-5B1D-4CF7-9782-1E6B39E5233C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1E165E-DF17-4443-8C3A-350CFECAC57F}" type="pres">
      <dgm:prSet presAssocID="{1A347A83-5B1D-4CF7-9782-1E6B39E5233C}" presName="level3hierChild" presStyleCnt="0"/>
      <dgm:spPr/>
    </dgm:pt>
  </dgm:ptLst>
  <dgm:cxnLst>
    <dgm:cxn modelId="{6357CF51-4192-4486-B03C-62F3F102F0FD}" type="presOf" srcId="{85EACF0C-ABF9-4C7F-A9E9-F8C0BF357DCA}" destId="{F530E524-4D41-47E5-929D-885756EA2C15}" srcOrd="0" destOrd="0" presId="urn:microsoft.com/office/officeart/2005/8/layout/hierarchy2"/>
    <dgm:cxn modelId="{E702F8B7-DF2B-49AF-9DD4-E8B3ABE4B081}" type="presOf" srcId="{9E2CBEB2-0339-4209-B39D-441697F01FB7}" destId="{64E24DE6-E407-4685-9A4A-4B61F4006F41}" srcOrd="0" destOrd="0" presId="urn:microsoft.com/office/officeart/2005/8/layout/hierarchy2"/>
    <dgm:cxn modelId="{4264B731-B853-4FCE-8A45-FAAF27346936}" srcId="{3A0DE5AB-68B9-4054-A830-5D1911B2F3EE}" destId="{CAA581A5-0750-4E76-95C7-363ED569FDAE}" srcOrd="2" destOrd="0" parTransId="{86FE14EA-806F-4FF6-A413-F1D01D930681}" sibTransId="{8C2CB141-3319-4CCA-B77E-BFB37CF9E4BD}"/>
    <dgm:cxn modelId="{0D48B0B7-EF33-4FD7-B132-ABF3728571D6}" type="presOf" srcId="{86FE14EA-806F-4FF6-A413-F1D01D930681}" destId="{86BA563B-3096-437C-B300-0A6A83235668}" srcOrd="1" destOrd="0" presId="urn:microsoft.com/office/officeart/2005/8/layout/hierarchy2"/>
    <dgm:cxn modelId="{90B1E6AF-BEF1-4541-B98D-844927E2504E}" type="presOf" srcId="{D19D4440-FDB5-4DD1-9CE3-7664EB003B61}" destId="{8AAA4240-C5F1-462F-B7D0-60B113E75774}" srcOrd="0" destOrd="0" presId="urn:microsoft.com/office/officeart/2005/8/layout/hierarchy2"/>
    <dgm:cxn modelId="{1F6BA908-DA99-4A63-9337-4D893E589522}" type="presOf" srcId="{8C0A5ED1-48AC-4FAC-BF23-78DFE8E5C594}" destId="{AAD00885-99F6-4AB5-B101-FC9B34F6AA3E}" srcOrd="0" destOrd="0" presId="urn:microsoft.com/office/officeart/2005/8/layout/hierarchy2"/>
    <dgm:cxn modelId="{FF27B521-20CC-4638-B492-AB97958BA5DA}" srcId="{067E7C32-D031-4C7D-B322-9A28655066BA}" destId="{8C0A5ED1-48AC-4FAC-BF23-78DFE8E5C594}" srcOrd="1" destOrd="0" parTransId="{86A0319E-E00D-4F8A-9206-6548EA57567D}" sibTransId="{259D790F-E5FD-4FF8-8A30-A3F990FD5C74}"/>
    <dgm:cxn modelId="{8871DBFF-FCC2-40C9-A723-25270EA2CA99}" type="presOf" srcId="{3A0DE5AB-68B9-4054-A830-5D1911B2F3EE}" destId="{8593A051-902C-4B3D-B54F-68A83945D7F5}" srcOrd="0" destOrd="0" presId="urn:microsoft.com/office/officeart/2005/8/layout/hierarchy2"/>
    <dgm:cxn modelId="{3BF032B4-46C6-4ABC-8443-F8DDF7E7E5FF}" type="presOf" srcId="{5565C5D6-30EF-4DEF-8B6C-263AE691E27D}" destId="{0F1A316D-DD37-401E-9535-7B42351DDAB3}" srcOrd="0" destOrd="0" presId="urn:microsoft.com/office/officeart/2005/8/layout/hierarchy2"/>
    <dgm:cxn modelId="{E3D2B33B-0DA3-4925-9359-91D53F52EAEB}" srcId="{067E7C32-D031-4C7D-B322-9A28655066BA}" destId="{3A0DE5AB-68B9-4054-A830-5D1911B2F3EE}" srcOrd="0" destOrd="0" parTransId="{C9C28407-A7FA-4DB7-BFE8-0AD072DD693B}" sibTransId="{3D9AD113-CFEC-465C-BC5F-309DE1618FAB}"/>
    <dgm:cxn modelId="{5F5A1154-4853-45CD-9D88-A9B3DC22A578}" type="presOf" srcId="{86A0319E-E00D-4F8A-9206-6548EA57567D}" destId="{4401E6AE-E53A-4CDB-B3E1-623068B2BD6F}" srcOrd="0" destOrd="0" presId="urn:microsoft.com/office/officeart/2005/8/layout/hierarchy2"/>
    <dgm:cxn modelId="{05ACA277-D1B7-406C-9C21-E47647B683CF}" srcId="{3A0DE5AB-68B9-4054-A830-5D1911B2F3EE}" destId="{D19D4440-FDB5-4DD1-9CE3-7664EB003B61}" srcOrd="0" destOrd="0" parTransId="{AA277A1A-8671-4868-B899-05806539358E}" sibTransId="{FC6B34ED-80FF-49B6-8F30-1F479FAC1CF4}"/>
    <dgm:cxn modelId="{0C6464A8-2DA6-48B2-B21D-22263FB7299F}" srcId="{3A0DE5AB-68B9-4054-A830-5D1911B2F3EE}" destId="{7AF05FDB-0454-4A1F-9A36-9BFD344C7750}" srcOrd="1" destOrd="0" parTransId="{4A760120-03A4-48AE-B523-8086AA688D37}" sibTransId="{4F44DEBE-B45F-4E66-A8A8-D42E5D164C5E}"/>
    <dgm:cxn modelId="{1326E159-3543-4FBA-B793-180DC5977319}" srcId="{8C0A5ED1-48AC-4FAC-BF23-78DFE8E5C594}" destId="{1A347A83-5B1D-4CF7-9782-1E6B39E5233C}" srcOrd="1" destOrd="0" parTransId="{5565C5D6-30EF-4DEF-8B6C-263AE691E27D}" sibTransId="{24075B99-68A2-46C9-B4EE-EA55ED5762F5}"/>
    <dgm:cxn modelId="{19DDB4E2-C7B6-4BC7-808C-8C63DEE992C4}" type="presOf" srcId="{CAA581A5-0750-4E76-95C7-363ED569FDAE}" destId="{7AF9B0C7-AEAC-44F1-A286-824E6644B741}" srcOrd="0" destOrd="0" presId="urn:microsoft.com/office/officeart/2005/8/layout/hierarchy2"/>
    <dgm:cxn modelId="{3E577F5E-3500-40A5-AB52-A214ECAF6ED8}" type="presOf" srcId="{5565C5D6-30EF-4DEF-8B6C-263AE691E27D}" destId="{D4E8303D-77D6-4A34-8F73-EE5B3F10D10B}" srcOrd="1" destOrd="0" presId="urn:microsoft.com/office/officeart/2005/8/layout/hierarchy2"/>
    <dgm:cxn modelId="{12223AC6-7849-4B96-B2B3-12CD3D81E7F7}" type="presOf" srcId="{86FE14EA-806F-4FF6-A413-F1D01D930681}" destId="{4D50CE99-92AB-4BAC-BA96-4D4D30BC0B4F}" srcOrd="0" destOrd="0" presId="urn:microsoft.com/office/officeart/2005/8/layout/hierarchy2"/>
    <dgm:cxn modelId="{EEE7D2D4-75CE-465E-A09E-D9F90A157B41}" type="presOf" srcId="{9E2CBEB2-0339-4209-B39D-441697F01FB7}" destId="{95E75F67-4ECD-4B0A-9D9D-37DCB3543172}" srcOrd="1" destOrd="0" presId="urn:microsoft.com/office/officeart/2005/8/layout/hierarchy2"/>
    <dgm:cxn modelId="{76EE81BB-FA35-40CA-8B7F-0B62FFF5AB6D}" type="presOf" srcId="{86A0319E-E00D-4F8A-9206-6548EA57567D}" destId="{7608FB82-26A9-472A-9C2B-F4E5B5ED3166}" srcOrd="1" destOrd="0" presId="urn:microsoft.com/office/officeart/2005/8/layout/hierarchy2"/>
    <dgm:cxn modelId="{7047C337-A660-4B5B-8CA9-86706D378556}" srcId="{8C0A5ED1-48AC-4FAC-BF23-78DFE8E5C594}" destId="{AF2BE580-5D8A-432F-B55A-3ED74B1D350C}" srcOrd="0" destOrd="0" parTransId="{9E2CBEB2-0339-4209-B39D-441697F01FB7}" sibTransId="{181AABC6-5572-4760-AFFA-413148B5CAEA}"/>
    <dgm:cxn modelId="{D51D629D-E236-4EF3-9D7E-9E56E709FB34}" type="presOf" srcId="{AA277A1A-8671-4868-B899-05806539358E}" destId="{7F873639-B427-48A1-AE0A-717302BE59C0}" srcOrd="0" destOrd="0" presId="urn:microsoft.com/office/officeart/2005/8/layout/hierarchy2"/>
    <dgm:cxn modelId="{47C51749-6163-45CE-99E2-C3DCEC011989}" type="presOf" srcId="{1A347A83-5B1D-4CF7-9782-1E6B39E5233C}" destId="{DAB182B6-B5E4-48C4-85A8-40FB2DEBC78C}" srcOrd="0" destOrd="0" presId="urn:microsoft.com/office/officeart/2005/8/layout/hierarchy2"/>
    <dgm:cxn modelId="{0F15F790-BBC0-492F-9EDE-224FD9D03B90}" type="presOf" srcId="{AF2BE580-5D8A-432F-B55A-3ED74B1D350C}" destId="{AA2A404C-5CEB-443A-BBC3-E738E3D5A8A4}" srcOrd="0" destOrd="0" presId="urn:microsoft.com/office/officeart/2005/8/layout/hierarchy2"/>
    <dgm:cxn modelId="{B814F296-DA72-45D1-A484-D3BEB6A0F197}" type="presOf" srcId="{4A760120-03A4-48AE-B523-8086AA688D37}" destId="{7AE1977F-12CC-4617-B33E-FFC058D6E3D4}" srcOrd="0" destOrd="0" presId="urn:microsoft.com/office/officeart/2005/8/layout/hierarchy2"/>
    <dgm:cxn modelId="{ECBEE034-799A-46C5-AEB0-8FFA066F3FAF}" srcId="{85EACF0C-ABF9-4C7F-A9E9-F8C0BF357DCA}" destId="{067E7C32-D031-4C7D-B322-9A28655066BA}" srcOrd="0" destOrd="0" parTransId="{0A8BA2D3-A11B-4819-8893-5B26AC813767}" sibTransId="{9B3DB0D9-66E8-4179-8A26-568473344DD4}"/>
    <dgm:cxn modelId="{8C3D19BE-3BF1-41CD-85BF-2051E76519CA}" type="presOf" srcId="{C9C28407-A7FA-4DB7-BFE8-0AD072DD693B}" destId="{7DFF09E2-721B-4DAD-9D58-297A5921EFBC}" srcOrd="1" destOrd="0" presId="urn:microsoft.com/office/officeart/2005/8/layout/hierarchy2"/>
    <dgm:cxn modelId="{B9A7391A-D9BA-4E1A-B0D5-5E4F81E47498}" type="presOf" srcId="{7AF05FDB-0454-4A1F-9A36-9BFD344C7750}" destId="{690190CF-D4EF-4D6C-BA56-36B65AF2B2D5}" srcOrd="0" destOrd="0" presId="urn:microsoft.com/office/officeart/2005/8/layout/hierarchy2"/>
    <dgm:cxn modelId="{D7BE1775-41DE-4204-A704-5C8DECD34885}" type="presOf" srcId="{AA277A1A-8671-4868-B899-05806539358E}" destId="{D6DF86B0-6471-406E-B0E1-63860E70D5D1}" srcOrd="1" destOrd="0" presId="urn:microsoft.com/office/officeart/2005/8/layout/hierarchy2"/>
    <dgm:cxn modelId="{DD92A9B8-7CA6-4829-95C5-7F4814BCD076}" type="presOf" srcId="{067E7C32-D031-4C7D-B322-9A28655066BA}" destId="{F6B72D59-3AA0-4C96-8549-1A87F84ADBFE}" srcOrd="0" destOrd="0" presId="urn:microsoft.com/office/officeart/2005/8/layout/hierarchy2"/>
    <dgm:cxn modelId="{A411F49A-3D63-49D9-A695-9120A77F149A}" type="presOf" srcId="{4A760120-03A4-48AE-B523-8086AA688D37}" destId="{F72C765C-05A2-407E-9BD4-31F6C19E719F}" srcOrd="1" destOrd="0" presId="urn:microsoft.com/office/officeart/2005/8/layout/hierarchy2"/>
    <dgm:cxn modelId="{A758873B-538E-43FE-A6EB-14E03A800893}" type="presOf" srcId="{C9C28407-A7FA-4DB7-BFE8-0AD072DD693B}" destId="{979A4163-3E18-4779-9A2E-FCF24BB634DE}" srcOrd="0" destOrd="0" presId="urn:microsoft.com/office/officeart/2005/8/layout/hierarchy2"/>
    <dgm:cxn modelId="{DD11D362-3158-4B65-A7DF-E09DE223378E}" type="presParOf" srcId="{F530E524-4D41-47E5-929D-885756EA2C15}" destId="{6087997D-7E1C-4C6A-AD3A-BB40882E5F52}" srcOrd="0" destOrd="0" presId="urn:microsoft.com/office/officeart/2005/8/layout/hierarchy2"/>
    <dgm:cxn modelId="{D9C88642-9B91-43F8-8AC8-2A03B2A35F16}" type="presParOf" srcId="{6087997D-7E1C-4C6A-AD3A-BB40882E5F52}" destId="{F6B72D59-3AA0-4C96-8549-1A87F84ADBFE}" srcOrd="0" destOrd="0" presId="urn:microsoft.com/office/officeart/2005/8/layout/hierarchy2"/>
    <dgm:cxn modelId="{0D4F727C-75AB-49C2-893B-A85E9CF3C373}" type="presParOf" srcId="{6087997D-7E1C-4C6A-AD3A-BB40882E5F52}" destId="{2349C040-0931-4086-8506-23CB5B75E431}" srcOrd="1" destOrd="0" presId="urn:microsoft.com/office/officeart/2005/8/layout/hierarchy2"/>
    <dgm:cxn modelId="{8D465F35-A7FB-41A8-9257-8B89B64779A5}" type="presParOf" srcId="{2349C040-0931-4086-8506-23CB5B75E431}" destId="{979A4163-3E18-4779-9A2E-FCF24BB634DE}" srcOrd="0" destOrd="0" presId="urn:microsoft.com/office/officeart/2005/8/layout/hierarchy2"/>
    <dgm:cxn modelId="{6A576AD4-9AB0-4E4D-948E-194DB3CE4DAC}" type="presParOf" srcId="{979A4163-3E18-4779-9A2E-FCF24BB634DE}" destId="{7DFF09E2-721B-4DAD-9D58-297A5921EFBC}" srcOrd="0" destOrd="0" presId="urn:microsoft.com/office/officeart/2005/8/layout/hierarchy2"/>
    <dgm:cxn modelId="{937509E7-0A30-4F1B-B0D7-C6F332B85707}" type="presParOf" srcId="{2349C040-0931-4086-8506-23CB5B75E431}" destId="{BAC05AC9-8BDA-46A7-8A09-3C4D5D5ACDA7}" srcOrd="1" destOrd="0" presId="urn:microsoft.com/office/officeart/2005/8/layout/hierarchy2"/>
    <dgm:cxn modelId="{D08D0107-CADE-41CE-B26E-22C03D201BF3}" type="presParOf" srcId="{BAC05AC9-8BDA-46A7-8A09-3C4D5D5ACDA7}" destId="{8593A051-902C-4B3D-B54F-68A83945D7F5}" srcOrd="0" destOrd="0" presId="urn:microsoft.com/office/officeart/2005/8/layout/hierarchy2"/>
    <dgm:cxn modelId="{6B284816-A9B2-4984-A600-BD1A5A737736}" type="presParOf" srcId="{BAC05AC9-8BDA-46A7-8A09-3C4D5D5ACDA7}" destId="{4E47982A-2900-447D-8214-A710048FD33E}" srcOrd="1" destOrd="0" presId="urn:microsoft.com/office/officeart/2005/8/layout/hierarchy2"/>
    <dgm:cxn modelId="{0BE78C2B-71AE-485D-94B8-676754C3E62F}" type="presParOf" srcId="{4E47982A-2900-447D-8214-A710048FD33E}" destId="{7F873639-B427-48A1-AE0A-717302BE59C0}" srcOrd="0" destOrd="0" presId="urn:microsoft.com/office/officeart/2005/8/layout/hierarchy2"/>
    <dgm:cxn modelId="{22619EEE-5AB9-4BAF-931D-EA278B1948E6}" type="presParOf" srcId="{7F873639-B427-48A1-AE0A-717302BE59C0}" destId="{D6DF86B0-6471-406E-B0E1-63860E70D5D1}" srcOrd="0" destOrd="0" presId="urn:microsoft.com/office/officeart/2005/8/layout/hierarchy2"/>
    <dgm:cxn modelId="{E36C1942-032C-4F11-9C87-44A71CD8709A}" type="presParOf" srcId="{4E47982A-2900-447D-8214-A710048FD33E}" destId="{163B610B-9F7E-4109-8164-BA90B7BB05D6}" srcOrd="1" destOrd="0" presId="urn:microsoft.com/office/officeart/2005/8/layout/hierarchy2"/>
    <dgm:cxn modelId="{CE728BBF-A02B-472A-AB8F-A30D001693F7}" type="presParOf" srcId="{163B610B-9F7E-4109-8164-BA90B7BB05D6}" destId="{8AAA4240-C5F1-462F-B7D0-60B113E75774}" srcOrd="0" destOrd="0" presId="urn:microsoft.com/office/officeart/2005/8/layout/hierarchy2"/>
    <dgm:cxn modelId="{5BE3F622-49CF-4A78-B1DE-3A7CEF5C68FB}" type="presParOf" srcId="{163B610B-9F7E-4109-8164-BA90B7BB05D6}" destId="{5962CE39-ABF2-4366-B2C0-FD0F77FEF6BD}" srcOrd="1" destOrd="0" presId="urn:microsoft.com/office/officeart/2005/8/layout/hierarchy2"/>
    <dgm:cxn modelId="{A8811BD5-4060-4D13-94EC-EAC33ADBD989}" type="presParOf" srcId="{4E47982A-2900-447D-8214-A710048FD33E}" destId="{7AE1977F-12CC-4617-B33E-FFC058D6E3D4}" srcOrd="2" destOrd="0" presId="urn:microsoft.com/office/officeart/2005/8/layout/hierarchy2"/>
    <dgm:cxn modelId="{6AE33CA7-7257-4B3D-8619-13AF7EC3F7CF}" type="presParOf" srcId="{7AE1977F-12CC-4617-B33E-FFC058D6E3D4}" destId="{F72C765C-05A2-407E-9BD4-31F6C19E719F}" srcOrd="0" destOrd="0" presId="urn:microsoft.com/office/officeart/2005/8/layout/hierarchy2"/>
    <dgm:cxn modelId="{6E0C14D7-6657-4212-808A-F12DB431BF32}" type="presParOf" srcId="{4E47982A-2900-447D-8214-A710048FD33E}" destId="{530B757B-71AB-417C-9558-7337299713E1}" srcOrd="3" destOrd="0" presId="urn:microsoft.com/office/officeart/2005/8/layout/hierarchy2"/>
    <dgm:cxn modelId="{577032B3-423E-4DE6-989C-62520DAF2759}" type="presParOf" srcId="{530B757B-71AB-417C-9558-7337299713E1}" destId="{690190CF-D4EF-4D6C-BA56-36B65AF2B2D5}" srcOrd="0" destOrd="0" presId="urn:microsoft.com/office/officeart/2005/8/layout/hierarchy2"/>
    <dgm:cxn modelId="{C1CEE368-B76F-44AE-996C-0295971D90A5}" type="presParOf" srcId="{530B757B-71AB-417C-9558-7337299713E1}" destId="{1EEE61D1-6086-4A59-B845-830E8CB0F364}" srcOrd="1" destOrd="0" presId="urn:microsoft.com/office/officeart/2005/8/layout/hierarchy2"/>
    <dgm:cxn modelId="{DFB06B78-7627-441B-B2DC-38BA64F5F9E1}" type="presParOf" srcId="{4E47982A-2900-447D-8214-A710048FD33E}" destId="{4D50CE99-92AB-4BAC-BA96-4D4D30BC0B4F}" srcOrd="4" destOrd="0" presId="urn:microsoft.com/office/officeart/2005/8/layout/hierarchy2"/>
    <dgm:cxn modelId="{80E2053D-8182-4EC8-9EEF-729FC9D4CEFF}" type="presParOf" srcId="{4D50CE99-92AB-4BAC-BA96-4D4D30BC0B4F}" destId="{86BA563B-3096-437C-B300-0A6A83235668}" srcOrd="0" destOrd="0" presId="urn:microsoft.com/office/officeart/2005/8/layout/hierarchy2"/>
    <dgm:cxn modelId="{D21C75CF-D881-4D4E-B906-EF7FE73CE9F8}" type="presParOf" srcId="{4E47982A-2900-447D-8214-A710048FD33E}" destId="{69423704-8BAF-4D83-9308-AD1687B83C4C}" srcOrd="5" destOrd="0" presId="urn:microsoft.com/office/officeart/2005/8/layout/hierarchy2"/>
    <dgm:cxn modelId="{983C9A4C-5A7C-48B7-A530-89F1294A6889}" type="presParOf" srcId="{69423704-8BAF-4D83-9308-AD1687B83C4C}" destId="{7AF9B0C7-AEAC-44F1-A286-824E6644B741}" srcOrd="0" destOrd="0" presId="urn:microsoft.com/office/officeart/2005/8/layout/hierarchy2"/>
    <dgm:cxn modelId="{BB7A0FCF-2994-4BA7-A20A-432388F56D64}" type="presParOf" srcId="{69423704-8BAF-4D83-9308-AD1687B83C4C}" destId="{9FB5E9DE-63F2-4D7E-B0DB-840F233C1A04}" srcOrd="1" destOrd="0" presId="urn:microsoft.com/office/officeart/2005/8/layout/hierarchy2"/>
    <dgm:cxn modelId="{F9291B29-55C7-47C0-AA11-D28D1807064B}" type="presParOf" srcId="{2349C040-0931-4086-8506-23CB5B75E431}" destId="{4401E6AE-E53A-4CDB-B3E1-623068B2BD6F}" srcOrd="2" destOrd="0" presId="urn:microsoft.com/office/officeart/2005/8/layout/hierarchy2"/>
    <dgm:cxn modelId="{8605C588-DFA7-4989-A1B7-9E4F116A8120}" type="presParOf" srcId="{4401E6AE-E53A-4CDB-B3E1-623068B2BD6F}" destId="{7608FB82-26A9-472A-9C2B-F4E5B5ED3166}" srcOrd="0" destOrd="0" presId="urn:microsoft.com/office/officeart/2005/8/layout/hierarchy2"/>
    <dgm:cxn modelId="{F9FEC0FA-41E2-4CDD-82A5-CF62CBEF1113}" type="presParOf" srcId="{2349C040-0931-4086-8506-23CB5B75E431}" destId="{E824718C-9024-426A-976F-F26264F3D7C4}" srcOrd="3" destOrd="0" presId="urn:microsoft.com/office/officeart/2005/8/layout/hierarchy2"/>
    <dgm:cxn modelId="{788E10AC-E029-4BEF-8E77-975455371506}" type="presParOf" srcId="{E824718C-9024-426A-976F-F26264F3D7C4}" destId="{AAD00885-99F6-4AB5-B101-FC9B34F6AA3E}" srcOrd="0" destOrd="0" presId="urn:microsoft.com/office/officeart/2005/8/layout/hierarchy2"/>
    <dgm:cxn modelId="{9D79C5C1-791F-4DD0-9795-D01630D83C6B}" type="presParOf" srcId="{E824718C-9024-426A-976F-F26264F3D7C4}" destId="{9E5A9175-A6FB-402A-AB49-8CFD87B33FE1}" srcOrd="1" destOrd="0" presId="urn:microsoft.com/office/officeart/2005/8/layout/hierarchy2"/>
    <dgm:cxn modelId="{0B838264-849F-44E0-84F2-C844B4D58FB4}" type="presParOf" srcId="{9E5A9175-A6FB-402A-AB49-8CFD87B33FE1}" destId="{64E24DE6-E407-4685-9A4A-4B61F4006F41}" srcOrd="0" destOrd="0" presId="urn:microsoft.com/office/officeart/2005/8/layout/hierarchy2"/>
    <dgm:cxn modelId="{A5803F6F-6F60-49B1-BD9D-B7FC89FFEB1F}" type="presParOf" srcId="{64E24DE6-E407-4685-9A4A-4B61F4006F41}" destId="{95E75F67-4ECD-4B0A-9D9D-37DCB3543172}" srcOrd="0" destOrd="0" presId="urn:microsoft.com/office/officeart/2005/8/layout/hierarchy2"/>
    <dgm:cxn modelId="{9637E623-9602-49F8-865B-AD0E3C72BC39}" type="presParOf" srcId="{9E5A9175-A6FB-402A-AB49-8CFD87B33FE1}" destId="{74CF6272-B7EE-4F30-BB81-BE90C7020150}" srcOrd="1" destOrd="0" presId="urn:microsoft.com/office/officeart/2005/8/layout/hierarchy2"/>
    <dgm:cxn modelId="{CFA0B4CC-1BC4-42F9-9D1D-B773EAE27FC8}" type="presParOf" srcId="{74CF6272-B7EE-4F30-BB81-BE90C7020150}" destId="{AA2A404C-5CEB-443A-BBC3-E738E3D5A8A4}" srcOrd="0" destOrd="0" presId="urn:microsoft.com/office/officeart/2005/8/layout/hierarchy2"/>
    <dgm:cxn modelId="{E9239405-53DF-40EE-9DB1-D77D4922D656}" type="presParOf" srcId="{74CF6272-B7EE-4F30-BB81-BE90C7020150}" destId="{52D1B9B6-87EB-47D2-BBEF-FBCD17D89BAD}" srcOrd="1" destOrd="0" presId="urn:microsoft.com/office/officeart/2005/8/layout/hierarchy2"/>
    <dgm:cxn modelId="{850DCA4C-3009-443A-B91F-54695ED69A12}" type="presParOf" srcId="{9E5A9175-A6FB-402A-AB49-8CFD87B33FE1}" destId="{0F1A316D-DD37-401E-9535-7B42351DDAB3}" srcOrd="2" destOrd="0" presId="urn:microsoft.com/office/officeart/2005/8/layout/hierarchy2"/>
    <dgm:cxn modelId="{593F5E1B-4025-4457-AED2-CB80E0E5B4CC}" type="presParOf" srcId="{0F1A316D-DD37-401E-9535-7B42351DDAB3}" destId="{D4E8303D-77D6-4A34-8F73-EE5B3F10D10B}" srcOrd="0" destOrd="0" presId="urn:microsoft.com/office/officeart/2005/8/layout/hierarchy2"/>
    <dgm:cxn modelId="{CE8598F2-5232-4099-AEC3-EC2B944CE4B8}" type="presParOf" srcId="{9E5A9175-A6FB-402A-AB49-8CFD87B33FE1}" destId="{14377D34-0842-43FB-A9C2-243986E31334}" srcOrd="3" destOrd="0" presId="urn:microsoft.com/office/officeart/2005/8/layout/hierarchy2"/>
    <dgm:cxn modelId="{1D1A3B1C-EC3B-4D99-B4A8-B09FEF8ACCA7}" type="presParOf" srcId="{14377D34-0842-43FB-A9C2-243986E31334}" destId="{DAB182B6-B5E4-48C4-85A8-40FB2DEBC78C}" srcOrd="0" destOrd="0" presId="urn:microsoft.com/office/officeart/2005/8/layout/hierarchy2"/>
    <dgm:cxn modelId="{82BBABDA-57DE-4601-BC98-0AF52A0A9C31}" type="presParOf" srcId="{14377D34-0842-43FB-A9C2-243986E31334}" destId="{DF1E165E-DF17-4443-8C3A-350CFECAC57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DD9EF-497F-42CC-9140-7E7C36E0D2DD}">
      <dsp:nvSpPr>
        <dsp:cNvPr id="0" name=""/>
        <dsp:cNvSpPr/>
      </dsp:nvSpPr>
      <dsp:spPr>
        <a:xfrm>
          <a:off x="104" y="2016257"/>
          <a:ext cx="1936290" cy="9681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</a:rPr>
            <a:t>ПРИ-</a:t>
          </a:r>
          <a:endParaRPr lang="ru-RU" sz="1800" b="1" kern="1200" dirty="0">
            <a:solidFill>
              <a:srgbClr val="FF0000"/>
            </a:solidFill>
          </a:endParaRPr>
        </a:p>
      </dsp:txBody>
      <dsp:txXfrm>
        <a:off x="28460" y="2044613"/>
        <a:ext cx="1879578" cy="911433"/>
      </dsp:txXfrm>
    </dsp:sp>
    <dsp:sp modelId="{D0704F79-FED7-4664-82DD-F88C2A90F0F4}">
      <dsp:nvSpPr>
        <dsp:cNvPr id="0" name=""/>
        <dsp:cNvSpPr/>
      </dsp:nvSpPr>
      <dsp:spPr>
        <a:xfrm rot="17692822">
          <a:off x="1403199" y="1647880"/>
          <a:ext cx="1840908" cy="34848"/>
        </a:xfrm>
        <a:custGeom>
          <a:avLst/>
          <a:gdLst/>
          <a:ahLst/>
          <a:cxnLst/>
          <a:rect l="0" t="0" r="0" b="0"/>
          <a:pathLst>
            <a:path>
              <a:moveTo>
                <a:pt x="0" y="17424"/>
              </a:moveTo>
              <a:lnTo>
                <a:pt x="1840908" y="17424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277630" y="1619281"/>
        <a:ext cx="92045" cy="92045"/>
      </dsp:txXfrm>
    </dsp:sp>
    <dsp:sp modelId="{1B3735D8-F2B6-46FB-B60D-C2DDCF829A66}">
      <dsp:nvSpPr>
        <dsp:cNvPr id="0" name=""/>
        <dsp:cNvSpPr/>
      </dsp:nvSpPr>
      <dsp:spPr>
        <a:xfrm>
          <a:off x="2710911" y="346206"/>
          <a:ext cx="1936290" cy="9681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7030A0"/>
              </a:solidFill>
            </a:rPr>
            <a:t>неполнота действия</a:t>
          </a:r>
          <a:endParaRPr lang="ru-RU" sz="1800" kern="1200" dirty="0">
            <a:solidFill>
              <a:srgbClr val="7030A0"/>
            </a:solidFill>
          </a:endParaRPr>
        </a:p>
      </dsp:txBody>
      <dsp:txXfrm>
        <a:off x="2739267" y="374562"/>
        <a:ext cx="1879578" cy="911433"/>
      </dsp:txXfrm>
    </dsp:sp>
    <dsp:sp modelId="{482C12CD-7001-48E2-B850-1705FC4D73AF}">
      <dsp:nvSpPr>
        <dsp:cNvPr id="0" name=""/>
        <dsp:cNvSpPr/>
      </dsp:nvSpPr>
      <dsp:spPr>
        <a:xfrm>
          <a:off x="4647202" y="812854"/>
          <a:ext cx="774516" cy="34848"/>
        </a:xfrm>
        <a:custGeom>
          <a:avLst/>
          <a:gdLst/>
          <a:ahLst/>
          <a:cxnLst/>
          <a:rect l="0" t="0" r="0" b="0"/>
          <a:pathLst>
            <a:path>
              <a:moveTo>
                <a:pt x="0" y="17424"/>
              </a:moveTo>
              <a:lnTo>
                <a:pt x="774516" y="1742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15097" y="810916"/>
        <a:ext cx="38725" cy="38725"/>
      </dsp:txXfrm>
    </dsp:sp>
    <dsp:sp modelId="{05433C0F-7298-4F81-90E1-8E7E4874E053}">
      <dsp:nvSpPr>
        <dsp:cNvPr id="0" name=""/>
        <dsp:cNvSpPr/>
      </dsp:nvSpPr>
      <dsp:spPr>
        <a:xfrm>
          <a:off x="5421718" y="346206"/>
          <a:ext cx="1936290" cy="9681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присесть, приоткрыть.</a:t>
          </a:r>
          <a:endParaRPr lang="ru-RU" sz="1800" kern="1200" dirty="0"/>
        </a:p>
      </dsp:txBody>
      <dsp:txXfrm>
        <a:off x="5450074" y="374562"/>
        <a:ext cx="1879578" cy="911433"/>
      </dsp:txXfrm>
    </dsp:sp>
    <dsp:sp modelId="{E365F928-835A-4856-8BB4-FAE2F60C8D30}">
      <dsp:nvSpPr>
        <dsp:cNvPr id="0" name=""/>
        <dsp:cNvSpPr/>
      </dsp:nvSpPr>
      <dsp:spPr>
        <a:xfrm>
          <a:off x="1936395" y="2482905"/>
          <a:ext cx="774516" cy="34848"/>
        </a:xfrm>
        <a:custGeom>
          <a:avLst/>
          <a:gdLst/>
          <a:ahLst/>
          <a:cxnLst/>
          <a:rect l="0" t="0" r="0" b="0"/>
          <a:pathLst>
            <a:path>
              <a:moveTo>
                <a:pt x="0" y="17424"/>
              </a:moveTo>
              <a:lnTo>
                <a:pt x="774516" y="17424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04290" y="2480967"/>
        <a:ext cx="38725" cy="38725"/>
      </dsp:txXfrm>
    </dsp:sp>
    <dsp:sp modelId="{D3F0294F-4D96-4B6E-B2FF-B0DF138F238A}">
      <dsp:nvSpPr>
        <dsp:cNvPr id="0" name=""/>
        <dsp:cNvSpPr/>
      </dsp:nvSpPr>
      <dsp:spPr>
        <a:xfrm>
          <a:off x="2710911" y="2016257"/>
          <a:ext cx="1936290" cy="9681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7030A0"/>
              </a:solidFill>
            </a:rPr>
            <a:t>присоединение</a:t>
          </a:r>
          <a:endParaRPr lang="ru-RU" sz="1800" kern="1200" dirty="0">
            <a:solidFill>
              <a:srgbClr val="7030A0"/>
            </a:solidFill>
          </a:endParaRPr>
        </a:p>
      </dsp:txBody>
      <dsp:txXfrm>
        <a:off x="2739267" y="2044613"/>
        <a:ext cx="1879578" cy="911433"/>
      </dsp:txXfrm>
    </dsp:sp>
    <dsp:sp modelId="{46EEE499-2744-4D7E-8A4B-175982C48B72}">
      <dsp:nvSpPr>
        <dsp:cNvPr id="0" name=""/>
        <dsp:cNvSpPr/>
      </dsp:nvSpPr>
      <dsp:spPr>
        <a:xfrm rot="19457599">
          <a:off x="4557550" y="2204563"/>
          <a:ext cx="953819" cy="34848"/>
        </a:xfrm>
        <a:custGeom>
          <a:avLst/>
          <a:gdLst/>
          <a:ahLst/>
          <a:cxnLst/>
          <a:rect l="0" t="0" r="0" b="0"/>
          <a:pathLst>
            <a:path>
              <a:moveTo>
                <a:pt x="0" y="17424"/>
              </a:moveTo>
              <a:lnTo>
                <a:pt x="953819" y="1742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10615" y="2198142"/>
        <a:ext cx="47690" cy="47690"/>
      </dsp:txXfrm>
    </dsp:sp>
    <dsp:sp modelId="{9F1B7484-F43D-4A5F-A241-04A2D3F6B87F}">
      <dsp:nvSpPr>
        <dsp:cNvPr id="0" name=""/>
        <dsp:cNvSpPr/>
      </dsp:nvSpPr>
      <dsp:spPr>
        <a:xfrm>
          <a:off x="5421718" y="1459573"/>
          <a:ext cx="1936290" cy="9681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пришить, привинтить</a:t>
          </a:r>
          <a:endParaRPr lang="ru-RU" sz="1800" kern="1200" dirty="0"/>
        </a:p>
      </dsp:txBody>
      <dsp:txXfrm>
        <a:off x="5450074" y="1487929"/>
        <a:ext cx="1879578" cy="911433"/>
      </dsp:txXfrm>
    </dsp:sp>
    <dsp:sp modelId="{3894FD41-7B7E-4ADD-8417-0D4747B39849}">
      <dsp:nvSpPr>
        <dsp:cNvPr id="0" name=""/>
        <dsp:cNvSpPr/>
      </dsp:nvSpPr>
      <dsp:spPr>
        <a:xfrm rot="2142401">
          <a:off x="4557550" y="2761247"/>
          <a:ext cx="953819" cy="34848"/>
        </a:xfrm>
        <a:custGeom>
          <a:avLst/>
          <a:gdLst/>
          <a:ahLst/>
          <a:cxnLst/>
          <a:rect l="0" t="0" r="0" b="0"/>
          <a:pathLst>
            <a:path>
              <a:moveTo>
                <a:pt x="0" y="17424"/>
              </a:moveTo>
              <a:lnTo>
                <a:pt x="953819" y="1742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10615" y="2754826"/>
        <a:ext cx="47690" cy="47690"/>
      </dsp:txXfrm>
    </dsp:sp>
    <dsp:sp modelId="{A2B0845C-E233-4420-8B24-6B16287626AA}">
      <dsp:nvSpPr>
        <dsp:cNvPr id="0" name=""/>
        <dsp:cNvSpPr/>
      </dsp:nvSpPr>
      <dsp:spPr>
        <a:xfrm>
          <a:off x="5421718" y="2572940"/>
          <a:ext cx="1936290" cy="9681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Приморский, прибрежный</a:t>
          </a:r>
          <a:endParaRPr lang="ru-RU" sz="1800" kern="1200" dirty="0"/>
        </a:p>
      </dsp:txBody>
      <dsp:txXfrm>
        <a:off x="5450074" y="2601296"/>
        <a:ext cx="1879578" cy="911433"/>
      </dsp:txXfrm>
    </dsp:sp>
    <dsp:sp modelId="{83998EED-0C16-4C55-8A20-F5193ED22709}">
      <dsp:nvSpPr>
        <dsp:cNvPr id="0" name=""/>
        <dsp:cNvSpPr/>
      </dsp:nvSpPr>
      <dsp:spPr>
        <a:xfrm rot="3907178">
          <a:off x="1403199" y="3317931"/>
          <a:ext cx="1840908" cy="34848"/>
        </a:xfrm>
        <a:custGeom>
          <a:avLst/>
          <a:gdLst/>
          <a:ahLst/>
          <a:cxnLst/>
          <a:rect l="0" t="0" r="0" b="0"/>
          <a:pathLst>
            <a:path>
              <a:moveTo>
                <a:pt x="0" y="17424"/>
              </a:moveTo>
              <a:lnTo>
                <a:pt x="1840908" y="17424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277630" y="3289332"/>
        <a:ext cx="92045" cy="92045"/>
      </dsp:txXfrm>
    </dsp:sp>
    <dsp:sp modelId="{6A0222DC-B37F-4F5A-9062-79242746E7AB}">
      <dsp:nvSpPr>
        <dsp:cNvPr id="0" name=""/>
        <dsp:cNvSpPr/>
      </dsp:nvSpPr>
      <dsp:spPr>
        <a:xfrm>
          <a:off x="2710911" y="3686308"/>
          <a:ext cx="1936290" cy="9681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7030A0"/>
              </a:solidFill>
            </a:rPr>
            <a:t>приближение</a:t>
          </a:r>
          <a:endParaRPr lang="ru-RU" sz="1800" kern="1200" dirty="0">
            <a:solidFill>
              <a:srgbClr val="7030A0"/>
            </a:solidFill>
          </a:endParaRPr>
        </a:p>
      </dsp:txBody>
      <dsp:txXfrm>
        <a:off x="2739267" y="3714664"/>
        <a:ext cx="1879578" cy="911433"/>
      </dsp:txXfrm>
    </dsp:sp>
    <dsp:sp modelId="{61F2CDBB-D069-411F-BFBA-451F04D75249}">
      <dsp:nvSpPr>
        <dsp:cNvPr id="0" name=""/>
        <dsp:cNvSpPr/>
      </dsp:nvSpPr>
      <dsp:spPr>
        <a:xfrm>
          <a:off x="4647202" y="4152956"/>
          <a:ext cx="774516" cy="34848"/>
        </a:xfrm>
        <a:custGeom>
          <a:avLst/>
          <a:gdLst/>
          <a:ahLst/>
          <a:cxnLst/>
          <a:rect l="0" t="0" r="0" b="0"/>
          <a:pathLst>
            <a:path>
              <a:moveTo>
                <a:pt x="0" y="17424"/>
              </a:moveTo>
              <a:lnTo>
                <a:pt x="774516" y="1742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15097" y="4151017"/>
        <a:ext cx="38725" cy="38725"/>
      </dsp:txXfrm>
    </dsp:sp>
    <dsp:sp modelId="{8D0F52D9-4049-4A8F-80AD-F6CD46599383}">
      <dsp:nvSpPr>
        <dsp:cNvPr id="0" name=""/>
        <dsp:cNvSpPr/>
      </dsp:nvSpPr>
      <dsp:spPr>
        <a:xfrm>
          <a:off x="5421718" y="3686308"/>
          <a:ext cx="1936290" cy="9681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прибежать, прилететь</a:t>
          </a:r>
          <a:endParaRPr lang="ru-RU" sz="1800" kern="1200" dirty="0"/>
        </a:p>
      </dsp:txBody>
      <dsp:txXfrm>
        <a:off x="5450074" y="3714664"/>
        <a:ext cx="1879578" cy="9114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72D59-3AA0-4C96-8549-1A87F84ADBFE}">
      <dsp:nvSpPr>
        <dsp:cNvPr id="0" name=""/>
        <dsp:cNvSpPr/>
      </dsp:nvSpPr>
      <dsp:spPr>
        <a:xfrm>
          <a:off x="629064" y="2278378"/>
          <a:ext cx="1718055" cy="859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</a:rPr>
            <a:t>ПРЕ-</a:t>
          </a:r>
          <a:endParaRPr lang="ru-RU" sz="1800" b="1" kern="1200" dirty="0">
            <a:solidFill>
              <a:srgbClr val="FF0000"/>
            </a:solidFill>
          </a:endParaRPr>
        </a:p>
      </dsp:txBody>
      <dsp:txXfrm>
        <a:off x="654224" y="2303538"/>
        <a:ext cx="1667735" cy="808707"/>
      </dsp:txXfrm>
    </dsp:sp>
    <dsp:sp modelId="{979A4163-3E18-4779-9A2E-FCF24BB634DE}">
      <dsp:nvSpPr>
        <dsp:cNvPr id="0" name=""/>
        <dsp:cNvSpPr/>
      </dsp:nvSpPr>
      <dsp:spPr>
        <a:xfrm rot="17886355">
          <a:off x="1961355" y="2048479"/>
          <a:ext cx="1458752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458752" y="16046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654263" y="2028056"/>
        <a:ext cx="72937" cy="72937"/>
      </dsp:txXfrm>
    </dsp:sp>
    <dsp:sp modelId="{8593A051-902C-4B3D-B54F-68A83945D7F5}">
      <dsp:nvSpPr>
        <dsp:cNvPr id="0" name=""/>
        <dsp:cNvSpPr/>
      </dsp:nvSpPr>
      <dsp:spPr>
        <a:xfrm>
          <a:off x="3034343" y="991644"/>
          <a:ext cx="1718055" cy="859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7030A0"/>
              </a:solidFill>
            </a:rPr>
            <a:t>сходно со значением слова </a:t>
          </a:r>
          <a:r>
            <a:rPr lang="ru-RU" sz="1800" b="1" i="1" u="sng" kern="1200" dirty="0" smtClean="0">
              <a:solidFill>
                <a:srgbClr val="FF0000"/>
              </a:solidFill>
            </a:rPr>
            <a:t>очень</a:t>
          </a:r>
          <a:endParaRPr lang="ru-RU" sz="1800" i="1" u="sng" kern="1200" dirty="0">
            <a:solidFill>
              <a:srgbClr val="FF0000"/>
            </a:solidFill>
          </a:endParaRPr>
        </a:p>
      </dsp:txBody>
      <dsp:txXfrm>
        <a:off x="3059503" y="1016804"/>
        <a:ext cx="1667735" cy="808707"/>
      </dsp:txXfrm>
    </dsp:sp>
    <dsp:sp modelId="{7F873639-B427-48A1-AE0A-717302BE59C0}">
      <dsp:nvSpPr>
        <dsp:cNvPr id="0" name=""/>
        <dsp:cNvSpPr/>
      </dsp:nvSpPr>
      <dsp:spPr>
        <a:xfrm rot="18289469">
          <a:off x="4494307" y="911171"/>
          <a:ext cx="1203405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203405" y="16046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65924" y="897132"/>
        <a:ext cx="60170" cy="60170"/>
      </dsp:txXfrm>
    </dsp:sp>
    <dsp:sp modelId="{8AAA4240-C5F1-462F-B7D0-60B113E75774}">
      <dsp:nvSpPr>
        <dsp:cNvPr id="0" name=""/>
        <dsp:cNvSpPr/>
      </dsp:nvSpPr>
      <dsp:spPr>
        <a:xfrm>
          <a:off x="5439621" y="3762"/>
          <a:ext cx="1718055" cy="859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презабавный</a:t>
          </a:r>
          <a:endParaRPr lang="ru-RU" sz="1900" kern="1200" dirty="0"/>
        </a:p>
      </dsp:txBody>
      <dsp:txXfrm>
        <a:off x="5464781" y="28922"/>
        <a:ext cx="1667735" cy="808707"/>
      </dsp:txXfrm>
    </dsp:sp>
    <dsp:sp modelId="{7AE1977F-12CC-4617-B33E-FFC058D6E3D4}">
      <dsp:nvSpPr>
        <dsp:cNvPr id="0" name=""/>
        <dsp:cNvSpPr/>
      </dsp:nvSpPr>
      <dsp:spPr>
        <a:xfrm>
          <a:off x="4752398" y="1405112"/>
          <a:ext cx="687222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687222" y="16046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78829" y="1403978"/>
        <a:ext cx="34361" cy="34361"/>
      </dsp:txXfrm>
    </dsp:sp>
    <dsp:sp modelId="{690190CF-D4EF-4D6C-BA56-36B65AF2B2D5}">
      <dsp:nvSpPr>
        <dsp:cNvPr id="0" name=""/>
        <dsp:cNvSpPr/>
      </dsp:nvSpPr>
      <dsp:spPr>
        <a:xfrm>
          <a:off x="5439621" y="991644"/>
          <a:ext cx="1718055" cy="859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преспокойный</a:t>
          </a:r>
          <a:endParaRPr lang="ru-RU" sz="1900" kern="1200"/>
        </a:p>
      </dsp:txBody>
      <dsp:txXfrm>
        <a:off x="5464781" y="1016804"/>
        <a:ext cx="1667735" cy="808707"/>
      </dsp:txXfrm>
    </dsp:sp>
    <dsp:sp modelId="{4D50CE99-92AB-4BAC-BA96-4D4D30BC0B4F}">
      <dsp:nvSpPr>
        <dsp:cNvPr id="0" name=""/>
        <dsp:cNvSpPr/>
      </dsp:nvSpPr>
      <dsp:spPr>
        <a:xfrm rot="3310531">
          <a:off x="4494307" y="1899053"/>
          <a:ext cx="1203405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203405" y="16046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65924" y="1885014"/>
        <a:ext cx="60170" cy="60170"/>
      </dsp:txXfrm>
    </dsp:sp>
    <dsp:sp modelId="{7AF9B0C7-AEAC-44F1-A286-824E6644B741}">
      <dsp:nvSpPr>
        <dsp:cNvPr id="0" name=""/>
        <dsp:cNvSpPr/>
      </dsp:nvSpPr>
      <dsp:spPr>
        <a:xfrm>
          <a:off x="5439621" y="1979527"/>
          <a:ext cx="1718055" cy="859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преувеличить</a:t>
          </a:r>
          <a:endParaRPr lang="ru-RU" sz="1900" kern="1200"/>
        </a:p>
      </dsp:txBody>
      <dsp:txXfrm>
        <a:off x="5464781" y="2004687"/>
        <a:ext cx="1667735" cy="808707"/>
      </dsp:txXfrm>
    </dsp:sp>
    <dsp:sp modelId="{4401E6AE-E53A-4CDB-B3E1-623068B2BD6F}">
      <dsp:nvSpPr>
        <dsp:cNvPr id="0" name=""/>
        <dsp:cNvSpPr/>
      </dsp:nvSpPr>
      <dsp:spPr>
        <a:xfrm rot="3590788">
          <a:off x="2006682" y="3283332"/>
          <a:ext cx="136809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368099" y="16046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656529" y="3265175"/>
        <a:ext cx="68404" cy="68404"/>
      </dsp:txXfrm>
    </dsp:sp>
    <dsp:sp modelId="{AAD00885-99F6-4AB5-B101-FC9B34F6AA3E}">
      <dsp:nvSpPr>
        <dsp:cNvPr id="0" name=""/>
        <dsp:cNvSpPr/>
      </dsp:nvSpPr>
      <dsp:spPr>
        <a:xfrm>
          <a:off x="3034343" y="3357588"/>
          <a:ext cx="1718055" cy="1066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7030A0"/>
              </a:solidFill>
            </a:rPr>
            <a:t> сходно со значением приставки  </a:t>
          </a:r>
          <a:r>
            <a:rPr lang="ru-RU" sz="1800" b="1" i="1" u="sng" kern="1200" dirty="0" smtClean="0">
              <a:solidFill>
                <a:srgbClr val="FF0000"/>
              </a:solidFill>
            </a:rPr>
            <a:t>пере</a:t>
          </a:r>
          <a:endParaRPr lang="ru-RU" sz="1800" b="1" i="1" u="sng" kern="1200" dirty="0">
            <a:solidFill>
              <a:srgbClr val="FF0000"/>
            </a:solidFill>
          </a:endParaRPr>
        </a:p>
      </dsp:txBody>
      <dsp:txXfrm>
        <a:off x="3065581" y="3388826"/>
        <a:ext cx="1655579" cy="1004075"/>
      </dsp:txXfrm>
    </dsp:sp>
    <dsp:sp modelId="{64E24DE6-E407-4685-9A4A-4B61F4006F41}">
      <dsp:nvSpPr>
        <dsp:cNvPr id="0" name=""/>
        <dsp:cNvSpPr/>
      </dsp:nvSpPr>
      <dsp:spPr>
        <a:xfrm rot="19457599">
          <a:off x="4672851" y="3627847"/>
          <a:ext cx="846316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846316" y="16046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74852" y="3622735"/>
        <a:ext cx="42315" cy="42315"/>
      </dsp:txXfrm>
    </dsp:sp>
    <dsp:sp modelId="{AA2A404C-5CEB-443A-BBC3-E738E3D5A8A4}">
      <dsp:nvSpPr>
        <dsp:cNvPr id="0" name=""/>
        <dsp:cNvSpPr/>
      </dsp:nvSpPr>
      <dsp:spPr>
        <a:xfrm>
          <a:off x="5439621" y="2967409"/>
          <a:ext cx="1718055" cy="859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прервать</a:t>
          </a:r>
          <a:endParaRPr lang="ru-RU" sz="1900" kern="1200" dirty="0"/>
        </a:p>
      </dsp:txBody>
      <dsp:txXfrm>
        <a:off x="5464781" y="2992569"/>
        <a:ext cx="1667735" cy="808707"/>
      </dsp:txXfrm>
    </dsp:sp>
    <dsp:sp modelId="{0F1A316D-DD37-401E-9535-7B42351DDAB3}">
      <dsp:nvSpPr>
        <dsp:cNvPr id="0" name=""/>
        <dsp:cNvSpPr/>
      </dsp:nvSpPr>
      <dsp:spPr>
        <a:xfrm rot="2142401">
          <a:off x="4672851" y="4121788"/>
          <a:ext cx="846316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846316" y="16046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74852" y="4116676"/>
        <a:ext cx="42315" cy="42315"/>
      </dsp:txXfrm>
    </dsp:sp>
    <dsp:sp modelId="{DAB182B6-B5E4-48C4-85A8-40FB2DEBC78C}">
      <dsp:nvSpPr>
        <dsp:cNvPr id="0" name=""/>
        <dsp:cNvSpPr/>
      </dsp:nvSpPr>
      <dsp:spPr>
        <a:xfrm>
          <a:off x="5439621" y="3955291"/>
          <a:ext cx="1718055" cy="859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преградить</a:t>
          </a:r>
          <a:endParaRPr lang="ru-RU" sz="1900" kern="1200" dirty="0"/>
        </a:p>
      </dsp:txBody>
      <dsp:txXfrm>
        <a:off x="5464781" y="3980451"/>
        <a:ext cx="1667735" cy="8087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5F545-57CB-4298-8765-B641F425927C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CA036-6748-42DB-AC74-D24179636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194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b="1" dirty="0" smtClean="0"/>
              <a:t>Автор: </a:t>
            </a:r>
            <a:r>
              <a:rPr lang="ru-RU" b="1" dirty="0" err="1" smtClean="0"/>
              <a:t>Тюшевская</a:t>
            </a:r>
            <a:r>
              <a:rPr lang="ru-RU" b="1" dirty="0" smtClean="0"/>
              <a:t> В.М.</a:t>
            </a:r>
          </a:p>
          <a:p>
            <a:pPr algn="ctr"/>
            <a:r>
              <a:rPr lang="ru-RU" b="1" dirty="0" smtClean="0"/>
              <a:t>Учитель русского языка и литературы МБОУ СОШ№3 </a:t>
            </a:r>
            <a:r>
              <a:rPr lang="ru-RU" b="1" dirty="0" err="1" smtClean="0"/>
              <a:t>г.Абдулино</a:t>
            </a:r>
            <a:endParaRPr lang="ru-RU" b="1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DCA036-6748-42DB-AC74-D2417963681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941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57222" y="1285860"/>
            <a:ext cx="9144000" cy="185738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Тема урока:</a:t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sz="4000" b="1" dirty="0" smtClean="0"/>
              <a:t>«Гласные в приставках </a:t>
            </a:r>
            <a:br>
              <a:rPr lang="ru-RU" sz="4000" b="1" dirty="0" smtClean="0"/>
            </a:br>
            <a:r>
              <a:rPr lang="ru-RU" sz="4000" b="1" dirty="0" smtClean="0"/>
              <a:t>ПРЕ- и ПРИ-»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14884"/>
            <a:ext cx="5715040" cy="17526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/>
              <a:t>Автор: Тюшевская В.М.</a:t>
            </a:r>
          </a:p>
          <a:p>
            <a:pPr algn="ctr"/>
            <a:r>
              <a:rPr lang="ru-RU" b="1" dirty="0" smtClean="0"/>
              <a:t>Учитель русского языка и литературы МБОУ СОШ№3 г.Абдулино</a:t>
            </a:r>
            <a:endParaRPr lang="ru-RU" b="1" dirty="0"/>
          </a:p>
        </p:txBody>
      </p:sp>
      <p:sp>
        <p:nvSpPr>
          <p:cNvPr id="13314" name="AutoShape 2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origina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2285992"/>
            <a:ext cx="3929058" cy="36718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Цель урока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: 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продолжить изучение темы «Приставки»; </a:t>
            </a:r>
          </a:p>
          <a:p>
            <a:pPr lvl="0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познакомить учащихся с новым правилом «Гласные И- Е в приставках ПРЕ –ПРИ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».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Задачи: 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Обучающие: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- сформировать представление о правописании приставок при- и пре;- показать условия правильного выбора букв е - и в приставках при-, пре-.    </a:t>
            </a:r>
          </a:p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Развивающие: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- развивать у обучающихся умения классифицировать факты, делать обобщающие выводы; - содействовать развитию орфографической зоркости, умению творчески подходить к решению учебных задач; - отрабатывать навыки самостоятельной работы; - совершенствовать навыки исследовательской деятельности: анализ, синтез, сравнение, сопоставление и др.; 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Воспитательные: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воспитание бережного отношения к слову,  любовь к  русским народным сказкам.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71472" y="928670"/>
          <a:ext cx="7358114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785786" y="714356"/>
          <a:ext cx="7786742" cy="481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Исправь ошибки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85720" y="1500174"/>
            <a:ext cx="8229600" cy="342902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err="1" smtClean="0">
                <a:solidFill>
                  <a:srgbClr val="0070C0"/>
                </a:solidFill>
              </a:rPr>
              <a:t>Прекатился</a:t>
            </a:r>
            <a:r>
              <a:rPr lang="ru-RU" dirty="0" smtClean="0">
                <a:solidFill>
                  <a:srgbClr val="0070C0"/>
                </a:solidFill>
              </a:rPr>
              <a:t> клубок, приостановился. Присмотрелся, пригляделся Иванушка и видит - местность незнакомая. </a:t>
            </a:r>
            <a:r>
              <a:rPr lang="ru-RU" dirty="0" err="1" smtClean="0">
                <a:solidFill>
                  <a:srgbClr val="0070C0"/>
                </a:solidFill>
              </a:rPr>
              <a:t>Прекрикнул</a:t>
            </a:r>
            <a:r>
              <a:rPr lang="ru-RU" dirty="0" smtClean="0">
                <a:solidFill>
                  <a:srgbClr val="0070C0"/>
                </a:solidFill>
              </a:rPr>
              <a:t> он на клубок, а тот преспокойно на месте лежит. Иванушка </a:t>
            </a:r>
            <a:r>
              <a:rPr lang="ru-RU" dirty="0" err="1" smtClean="0">
                <a:solidFill>
                  <a:srgbClr val="0070C0"/>
                </a:solidFill>
              </a:rPr>
              <a:t>прихорошенький</a:t>
            </a:r>
            <a:r>
              <a:rPr lang="ru-RU" dirty="0" smtClean="0">
                <a:solidFill>
                  <a:srgbClr val="0070C0"/>
                </a:solidFill>
              </a:rPr>
              <a:t> был. Не страшны ему никакие </a:t>
            </a:r>
            <a:r>
              <a:rPr lang="ru-RU" dirty="0" err="1" smtClean="0">
                <a:solidFill>
                  <a:srgbClr val="0070C0"/>
                </a:solidFill>
              </a:rPr>
              <a:t>приграды</a:t>
            </a:r>
            <a:r>
              <a:rPr lang="ru-RU" dirty="0" smtClean="0">
                <a:solidFill>
                  <a:srgbClr val="0070C0"/>
                </a:solidFill>
              </a:rPr>
              <a:t>. Хотел прилечь, только прикоснулся к траве, а трава в росе. Присел на придорожный камень. </a:t>
            </a:r>
            <a:r>
              <a:rPr lang="ru-RU" dirty="0" err="1" smtClean="0">
                <a:solidFill>
                  <a:srgbClr val="0070C0"/>
                </a:solidFill>
              </a:rPr>
              <a:t>Презадумался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8" name="Рисунок 7" descr="2016-11-10_1800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4286256"/>
            <a:ext cx="3519492" cy="23574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8229600" cy="550072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0070C0"/>
                </a:solidFill>
              </a:rPr>
              <a:t>Пр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катился клубок, пр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остановился. Пр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смотрелся, пр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гляделся Иванушка и видит - местность незнакомая. Пр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крикнул он на клубок, а тот пр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>
                <a:solidFill>
                  <a:srgbClr val="0070C0"/>
                </a:solidFill>
              </a:rPr>
              <a:t>спокойно на месте лежит. Иванушка пр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>
                <a:solidFill>
                  <a:srgbClr val="0070C0"/>
                </a:solidFill>
              </a:rPr>
              <a:t>хорошенький был. Не страшны ему никакие пр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>
                <a:solidFill>
                  <a:srgbClr val="0070C0"/>
                </a:solidFill>
              </a:rPr>
              <a:t>грады. Хотел пр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лечь, только пр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коснулся к траве, а трава в росе. Пр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сел на пр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дорожный камень. Пр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задумался.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13-14 слов –«5»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11- 12слов – «4»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9-10слов – «3»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ниже  - «2»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erudit_-_devochk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6" y="3571876"/>
            <a:ext cx="3286124" cy="32861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229600" cy="41434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Чему мы научились на уроке? 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Что нового я узнал(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ла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)?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Домашнее задание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1. П. 40, упражнение  208 страница 115. 2.     Дописать лингвистическую сказку    « Василиса Прекрасная и Змей Горыныч.  3.     Выпишите предложения со словами, где встречаются приставки пре- и при- из стихотворений А.С. Пушкина ( «Зимнее утро», «Зимний  вечер», «Зимняя дорога».)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1490137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3857604"/>
            <a:ext cx="5072066" cy="300039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E1E1E1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1E1E1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</TotalTime>
  <Words>236</Words>
  <Application>Microsoft Office PowerPoint</Application>
  <PresentationFormat>Экран (4:3)</PresentationFormat>
  <Paragraphs>39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Calibri</vt:lpstr>
      <vt:lpstr>Constantia</vt:lpstr>
      <vt:lpstr>Wingdings 2</vt:lpstr>
      <vt:lpstr>Поток</vt:lpstr>
      <vt:lpstr>Тема урока:  «Гласные в приставках  ПРЕ- и ПРИ-»</vt:lpstr>
      <vt:lpstr>Презентация PowerPoint</vt:lpstr>
      <vt:lpstr>Презентация PowerPoint</vt:lpstr>
      <vt:lpstr>Презентация PowerPoint</vt:lpstr>
      <vt:lpstr>Исправь ошибки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«Гласные в приставках ПРЕ- и ПРИ-»</dc:title>
  <cp:lastModifiedBy>User</cp:lastModifiedBy>
  <cp:revision>19</cp:revision>
  <dcterms:modified xsi:type="dcterms:W3CDTF">2018-02-01T09:23:27Z</dcterms:modified>
</cp:coreProperties>
</file>